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2"/>
  </p:notesMasterIdLst>
  <p:sldIdLst>
    <p:sldId id="256" r:id="rId2"/>
    <p:sldId id="260" r:id="rId3"/>
    <p:sldId id="257" r:id="rId4"/>
    <p:sldId id="292" r:id="rId5"/>
    <p:sldId id="293" r:id="rId6"/>
    <p:sldId id="294" r:id="rId7"/>
    <p:sldId id="295" r:id="rId8"/>
    <p:sldId id="296" r:id="rId9"/>
    <p:sldId id="297" r:id="rId10"/>
    <p:sldId id="300" r:id="rId11"/>
    <p:sldId id="298" r:id="rId12"/>
    <p:sldId id="299" r:id="rId13"/>
    <p:sldId id="301" r:id="rId14"/>
    <p:sldId id="302" r:id="rId15"/>
    <p:sldId id="303" r:id="rId16"/>
    <p:sldId id="304" r:id="rId17"/>
    <p:sldId id="305" r:id="rId18"/>
    <p:sldId id="291" r:id="rId19"/>
    <p:sldId id="286" r:id="rId20"/>
    <p:sldId id="287" r:id="rId21"/>
    <p:sldId id="306" r:id="rId22"/>
    <p:sldId id="308" r:id="rId23"/>
    <p:sldId id="309" r:id="rId24"/>
    <p:sldId id="311" r:id="rId25"/>
    <p:sldId id="310" r:id="rId26"/>
    <p:sldId id="307" r:id="rId27"/>
    <p:sldId id="288" r:id="rId28"/>
    <p:sldId id="312" r:id="rId29"/>
    <p:sldId id="314" r:id="rId30"/>
    <p:sldId id="313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B0E7"/>
    <a:srgbClr val="AFF0FF"/>
    <a:srgbClr val="CDF5FF"/>
    <a:srgbClr val="018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3" autoAdjust="0"/>
    <p:restoredTop sz="94660"/>
  </p:normalViewPr>
  <p:slideViewPr>
    <p:cSldViewPr>
      <p:cViewPr varScale="1">
        <p:scale>
          <a:sx n="76" d="100"/>
          <a:sy n="76" d="100"/>
        </p:scale>
        <p:origin x="110" y="312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AB369-9DF5-4D7C-B786-077A14EAA47D}" type="datetimeFigureOut">
              <a:rPr lang="ko-KR" altLang="en-US" smtClean="0"/>
              <a:t>2023-04-02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D0507-F331-4E28-9EF1-0CDC8CEE83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143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51" y="804773"/>
            <a:ext cx="8284511" cy="406265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8600" b="0" kern="0" spc="300" dirty="0">
                <a:solidFill>
                  <a:srgbClr val="000000"/>
                </a:solidFill>
                <a:latin typeface="Gmarket Sans Bold"/>
                <a:cs typeface="Gmarket Sans Bold"/>
              </a:rPr>
              <a:t>개</a:t>
            </a:r>
            <a:r>
              <a:rPr lang="ko-KR" altLang="en-US" sz="8600" kern="0" spc="300" dirty="0">
                <a:solidFill>
                  <a:srgbClr val="000000"/>
                </a:solidFill>
                <a:latin typeface="Gmarket Sans Bold"/>
                <a:cs typeface="Gmarket Sans Bold"/>
              </a:rPr>
              <a:t>별</a:t>
            </a:r>
            <a:endParaRPr lang="ko-KR" altLang="en-US" sz="8600" b="0" kern="0" spc="300" dirty="0">
              <a:solidFill>
                <a:srgbClr val="000000"/>
              </a:solidFill>
              <a:latin typeface="Gmarket Sans Bold"/>
              <a:cs typeface="Gmarket Sans Bold"/>
            </a:endParaRPr>
          </a:p>
          <a:p>
            <a:pPr lvl="0">
              <a:defRPr/>
            </a:pPr>
            <a:r>
              <a:rPr lang="ko-KR" altLang="en-US" sz="8600" b="0" kern="0" spc="300" dirty="0">
                <a:solidFill>
                  <a:schemeClr val="accent6"/>
                </a:solidFill>
                <a:latin typeface="Gmarket Sans Bold"/>
                <a:cs typeface="Gmarket Sans Bold"/>
              </a:rPr>
              <a:t>프로젝트</a:t>
            </a:r>
          </a:p>
          <a:p>
            <a:pPr lvl="0">
              <a:defRPr/>
            </a:pPr>
            <a:r>
              <a:rPr lang="ko-KR" altLang="en-US" sz="8600" b="0" kern="0" spc="300" dirty="0">
                <a:solidFill>
                  <a:srgbClr val="000000"/>
                </a:solidFill>
                <a:latin typeface="Gmarket Sans Bold"/>
                <a:cs typeface="Gmarket Sans Bold"/>
              </a:rPr>
              <a:t>발표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9046" y="9006834"/>
            <a:ext cx="8988158" cy="32229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defRPr/>
            </a:pPr>
            <a:r>
              <a:rPr lang="en-US" altLang="ko-KR" sz="1500" dirty="0">
                <a:solidFill>
                  <a:srgbClr val="000000"/>
                </a:solidFill>
                <a:latin typeface="S-Core Dream 2 ExtraLight"/>
                <a:cs typeface="S-Core Dream 2 ExtraLight"/>
              </a:rPr>
              <a:t>Full Stack(</a:t>
            </a:r>
            <a:r>
              <a:rPr lang="ko-KR" altLang="en-US" sz="1500" dirty="0" err="1">
                <a:solidFill>
                  <a:srgbClr val="000000"/>
                </a:solidFill>
                <a:latin typeface="S-Core Dream 2 ExtraLight"/>
                <a:cs typeface="S-Core Dream 2 ExtraLight"/>
              </a:rPr>
              <a:t>풀스텍</a:t>
            </a:r>
            <a:r>
              <a:rPr lang="en-US" altLang="ko-KR" sz="1500" dirty="0">
                <a:solidFill>
                  <a:srgbClr val="000000"/>
                </a:solidFill>
                <a:latin typeface="S-Core Dream 2 ExtraLight"/>
                <a:cs typeface="S-Core Dream 2 ExtraLight"/>
              </a:rPr>
              <a:t>)</a:t>
            </a:r>
            <a:r>
              <a:rPr lang="ko-KR" altLang="en-US" sz="1500" dirty="0">
                <a:solidFill>
                  <a:srgbClr val="000000"/>
                </a:solidFill>
                <a:latin typeface="S-Core Dream 2 ExtraLight"/>
                <a:cs typeface="S-Core Dream 2 ExtraLight"/>
              </a:rPr>
              <a:t> 웹 개발자</a:t>
            </a:r>
            <a:r>
              <a:rPr lang="en-US" altLang="ko-KR" sz="1500" dirty="0">
                <a:solidFill>
                  <a:srgbClr val="000000"/>
                </a:solidFill>
                <a:latin typeface="S-Core Dream 2 ExtraLight"/>
                <a:cs typeface="S-Core Dream 2 ExtraLight"/>
              </a:rPr>
              <a:t>(JAVA, React &amp; Node.js) </a:t>
            </a:r>
            <a:r>
              <a:rPr lang="ko-KR" altLang="en-US" sz="1500" dirty="0">
                <a:solidFill>
                  <a:srgbClr val="000000"/>
                </a:solidFill>
                <a:latin typeface="S-Core Dream 2 ExtraLight"/>
                <a:cs typeface="S-Core Dream 2 ExtraLight"/>
              </a:rPr>
              <a:t>과정 김훈</a:t>
            </a:r>
          </a:p>
        </p:txBody>
      </p:sp>
      <p:grpSp>
        <p:nvGrpSpPr>
          <p:cNvPr id="1009" name="그룹 1002"/>
          <p:cNvGrpSpPr/>
          <p:nvPr/>
        </p:nvGrpSpPr>
        <p:grpSpPr>
          <a:xfrm>
            <a:off x="1152324" y="5319256"/>
            <a:ext cx="5553276" cy="45719"/>
            <a:chOff x="1609524" y="4841229"/>
            <a:chExt cx="4180952" cy="36571"/>
          </a:xfrm>
        </p:grpSpPr>
        <p:pic>
          <p:nvPicPr>
            <p:cNvPr id="1010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1609524" y="4841229"/>
              <a:ext cx="4180952" cy="36571"/>
            </a:xfrm>
            <a:prstGeom prst="rect">
              <a:avLst/>
            </a:prstGeom>
          </p:spPr>
        </p:pic>
      </p:grpSp>
      <p:sp>
        <p:nvSpPr>
          <p:cNvPr id="1011" name="Object 11"/>
          <p:cNvSpPr txBox="1"/>
          <p:nvPr/>
        </p:nvSpPr>
        <p:spPr>
          <a:xfrm>
            <a:off x="2362200" y="5050077"/>
            <a:ext cx="5334000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altLang="ko-KR" sz="2200" dirty="0">
                <a:solidFill>
                  <a:srgbClr val="000000"/>
                </a:solidFill>
                <a:latin typeface="S-Core Dream 3 Light"/>
                <a:cs typeface="S-Core Dream 3 Light"/>
              </a:rPr>
              <a:t> </a:t>
            </a:r>
          </a:p>
        </p:txBody>
      </p:sp>
      <p:pic>
        <p:nvPicPr>
          <p:cNvPr id="1012" name="Object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228599" y="4554727"/>
            <a:ext cx="1140896" cy="1243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82F7E1-C176-4AB6-AE5B-4F1ECC72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6054237"/>
            <a:ext cx="6393734" cy="2263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11B4E0-F2D2-422E-B541-F803EAAEB4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11377"/>
            <a:ext cx="8420892" cy="967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57CEEE5-0377-4CF9-9CF6-8A330ECD0A64}"/>
              </a:ext>
            </a:extLst>
          </p:cNvPr>
          <p:cNvSpPr txBox="1"/>
          <p:nvPr/>
        </p:nvSpPr>
        <p:spPr>
          <a:xfrm>
            <a:off x="746650" y="648777"/>
            <a:ext cx="1175015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6. </a:t>
            </a:r>
            <a:r>
              <a:rPr lang="ko-KR" altLang="en-US" sz="4000" dirty="0" err="1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유스케이스</a:t>
            </a:r>
            <a:r>
              <a:rPr lang="ko-KR" altLang="en-US" sz="4000" dirty="0">
                <a:solidFill>
                  <a:srgbClr val="0181D8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다이어그램</a:t>
            </a:r>
            <a:r>
              <a:rPr lang="ko-KR" altLang="en-US" sz="4000" dirty="0">
                <a:solidFill>
                  <a:srgbClr val="0181D8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altLang="ko-KR" sz="4000" dirty="0" err="1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Usecase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 Diagram)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120EEF-F5D8-4BA3-8CB0-4331BB10DA61}"/>
              </a:ext>
            </a:extLst>
          </p:cNvPr>
          <p:cNvSpPr/>
          <p:nvPr/>
        </p:nvSpPr>
        <p:spPr>
          <a:xfrm>
            <a:off x="3453140" y="2171700"/>
            <a:ext cx="11750150" cy="7543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/>
                </a:solidFill>
              </a:ln>
              <a:noFill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EAC2379-8776-4A55-80DA-1C138CAA052A}"/>
              </a:ext>
            </a:extLst>
          </p:cNvPr>
          <p:cNvSpPr/>
          <p:nvPr/>
        </p:nvSpPr>
        <p:spPr>
          <a:xfrm>
            <a:off x="3581400" y="5471761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수정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6FC027-2663-41A5-8785-BF2025A0710E}"/>
              </a:ext>
            </a:extLst>
          </p:cNvPr>
          <p:cNvSpPr/>
          <p:nvPr/>
        </p:nvSpPr>
        <p:spPr>
          <a:xfrm>
            <a:off x="3581400" y="2628900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6D103B2-EBFE-4670-807F-495C4CBEEA74}"/>
              </a:ext>
            </a:extLst>
          </p:cNvPr>
          <p:cNvSpPr/>
          <p:nvPr/>
        </p:nvSpPr>
        <p:spPr>
          <a:xfrm>
            <a:off x="3581400" y="3548606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0FA641C-E5C5-4395-9ECB-29C8B8C0A864}"/>
              </a:ext>
            </a:extLst>
          </p:cNvPr>
          <p:cNvSpPr/>
          <p:nvPr/>
        </p:nvSpPr>
        <p:spPr>
          <a:xfrm>
            <a:off x="3581400" y="4510183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맛집 검색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F1CCCA8-FF24-47A6-92FE-9C4DC43084EC}"/>
              </a:ext>
            </a:extLst>
          </p:cNvPr>
          <p:cNvSpPr/>
          <p:nvPr/>
        </p:nvSpPr>
        <p:spPr>
          <a:xfrm>
            <a:off x="3541520" y="7408379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자유 게시판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C1B1593-D205-444F-AE04-1AA3050C6E00}"/>
              </a:ext>
            </a:extLst>
          </p:cNvPr>
          <p:cNvSpPr/>
          <p:nvPr/>
        </p:nvSpPr>
        <p:spPr>
          <a:xfrm>
            <a:off x="3522470" y="8632114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글작성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답변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C8193B-B865-4CB0-8ABE-26C285C10CE5}"/>
              </a:ext>
            </a:extLst>
          </p:cNvPr>
          <p:cNvSpPr/>
          <p:nvPr/>
        </p:nvSpPr>
        <p:spPr>
          <a:xfrm>
            <a:off x="6519895" y="4642906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 탈퇴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DB65E4-A04D-4B45-9FF6-C0F9D9AADF2A}"/>
              </a:ext>
            </a:extLst>
          </p:cNvPr>
          <p:cNvSpPr/>
          <p:nvPr/>
        </p:nvSpPr>
        <p:spPr>
          <a:xfrm>
            <a:off x="6573244" y="5524500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맛집 등록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A0C8DFE-8C4E-4AD6-85B7-4FC756198FAB}"/>
              </a:ext>
            </a:extLst>
          </p:cNvPr>
          <p:cNvSpPr/>
          <p:nvPr/>
        </p:nvSpPr>
        <p:spPr>
          <a:xfrm>
            <a:off x="9106986" y="5546916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맛집 삭제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E916863-3819-4CB3-B184-FFB0A2CBC5A2}"/>
              </a:ext>
            </a:extLst>
          </p:cNvPr>
          <p:cNvSpPr/>
          <p:nvPr/>
        </p:nvSpPr>
        <p:spPr>
          <a:xfrm>
            <a:off x="6546851" y="7853999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한 줄 평 삭제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91E83B0-B669-41BE-A39B-1269C1BFC3C6}"/>
              </a:ext>
            </a:extLst>
          </p:cNvPr>
          <p:cNvSpPr/>
          <p:nvPr/>
        </p:nvSpPr>
        <p:spPr>
          <a:xfrm>
            <a:off x="6553200" y="6662880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한 줄 평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평점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F8D56A6-6E88-40C2-BC43-7F5EEFDABAF0}"/>
              </a:ext>
            </a:extLst>
          </p:cNvPr>
          <p:cNvSpPr/>
          <p:nvPr/>
        </p:nvSpPr>
        <p:spPr>
          <a:xfrm>
            <a:off x="9144000" y="6695668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맛집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6E8B344-3634-4BF7-904E-27917C1E9EE4}"/>
              </a:ext>
            </a:extLst>
          </p:cNvPr>
          <p:cNvSpPr/>
          <p:nvPr/>
        </p:nvSpPr>
        <p:spPr>
          <a:xfrm>
            <a:off x="11826047" y="2940918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공지 게시판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BA54DC8-A85C-434A-A3AC-47F33C9FEA9D}"/>
              </a:ext>
            </a:extLst>
          </p:cNvPr>
          <p:cNvSpPr/>
          <p:nvPr/>
        </p:nvSpPr>
        <p:spPr>
          <a:xfrm>
            <a:off x="11848644" y="4039847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글작성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DF624D-D388-48F6-9210-02219812BE4B}"/>
              </a:ext>
            </a:extLst>
          </p:cNvPr>
          <p:cNvSpPr/>
          <p:nvPr/>
        </p:nvSpPr>
        <p:spPr>
          <a:xfrm>
            <a:off x="11830574" y="5010430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 관리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C10FA4-E3DA-4E7D-A6D2-AF1C3786F8FD}"/>
              </a:ext>
            </a:extLst>
          </p:cNvPr>
          <p:cNvSpPr/>
          <p:nvPr/>
        </p:nvSpPr>
        <p:spPr>
          <a:xfrm>
            <a:off x="11826047" y="6027268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회원목록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E44FAE2-4555-4F36-88D4-34896ED7B507}"/>
              </a:ext>
            </a:extLst>
          </p:cNvPr>
          <p:cNvSpPr/>
          <p:nvPr/>
        </p:nvSpPr>
        <p:spPr>
          <a:xfrm>
            <a:off x="11826047" y="7067394"/>
            <a:ext cx="2057400" cy="81818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회원추방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EB1B616-D4FF-4614-87F8-EB720812DC25}"/>
              </a:ext>
            </a:extLst>
          </p:cNvPr>
          <p:cNvGrpSpPr/>
          <p:nvPr/>
        </p:nvGrpSpPr>
        <p:grpSpPr>
          <a:xfrm>
            <a:off x="1089806" y="2757668"/>
            <a:ext cx="762000" cy="1137407"/>
            <a:chOff x="12001500" y="495300"/>
            <a:chExt cx="762000" cy="113740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B2DF10-3B38-4750-A64F-A9F03DE44283}"/>
                </a:ext>
              </a:extLst>
            </p:cNvPr>
            <p:cNvSpPr/>
            <p:nvPr/>
          </p:nvSpPr>
          <p:spPr>
            <a:xfrm>
              <a:off x="12192000" y="495300"/>
              <a:ext cx="381000" cy="30480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411B932-C193-4ACE-88DE-69B18EA0656F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12382500" y="800100"/>
              <a:ext cx="0" cy="4572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4D0DBEC-F3DE-4784-A76D-14C5695F33BB}"/>
                </a:ext>
              </a:extLst>
            </p:cNvPr>
            <p:cNvCxnSpPr/>
            <p:nvPr/>
          </p:nvCxnSpPr>
          <p:spPr>
            <a:xfrm>
              <a:off x="12001500" y="952500"/>
              <a:ext cx="76200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7E70ACD-89D9-4A95-946C-749536E09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1500" y="1262607"/>
              <a:ext cx="381000" cy="3701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BB434E7-2A9E-486B-A377-ABD2570AAC43}"/>
                </a:ext>
              </a:extLst>
            </p:cNvPr>
            <p:cNvCxnSpPr>
              <a:cxnSpLocks/>
            </p:cNvCxnSpPr>
            <p:nvPr/>
          </p:nvCxnSpPr>
          <p:spPr>
            <a:xfrm>
              <a:off x="12382500" y="1256225"/>
              <a:ext cx="381000" cy="36247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68791FC-AC52-4239-8D0A-8BCB5664CC56}"/>
              </a:ext>
            </a:extLst>
          </p:cNvPr>
          <p:cNvGrpSpPr/>
          <p:nvPr/>
        </p:nvGrpSpPr>
        <p:grpSpPr>
          <a:xfrm>
            <a:off x="1089806" y="7109283"/>
            <a:ext cx="762000" cy="1137407"/>
            <a:chOff x="12001500" y="495300"/>
            <a:chExt cx="762000" cy="1137407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7BE29FB-963B-480B-84E9-74C58393CC76}"/>
                </a:ext>
              </a:extLst>
            </p:cNvPr>
            <p:cNvSpPr/>
            <p:nvPr/>
          </p:nvSpPr>
          <p:spPr>
            <a:xfrm>
              <a:off x="12192000" y="495300"/>
              <a:ext cx="381000" cy="30480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23C0204-DBE6-4EC1-B03E-87AA14CD866B}"/>
                </a:ext>
              </a:extLst>
            </p:cNvPr>
            <p:cNvCxnSpPr>
              <a:cxnSpLocks/>
              <a:stCxn id="71" idx="4"/>
            </p:cNvCxnSpPr>
            <p:nvPr/>
          </p:nvCxnSpPr>
          <p:spPr>
            <a:xfrm>
              <a:off x="12382500" y="800100"/>
              <a:ext cx="0" cy="457200"/>
            </a:xfrm>
            <a:prstGeom prst="line">
              <a:avLst/>
            </a:prstGeom>
            <a:ln w="158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C088853-80B6-4BE1-9EBE-0BAF360C6365}"/>
                </a:ext>
              </a:extLst>
            </p:cNvPr>
            <p:cNvCxnSpPr/>
            <p:nvPr/>
          </p:nvCxnSpPr>
          <p:spPr>
            <a:xfrm>
              <a:off x="12001500" y="952500"/>
              <a:ext cx="762000" cy="0"/>
            </a:xfrm>
            <a:prstGeom prst="line">
              <a:avLst/>
            </a:prstGeom>
            <a:ln w="158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F89A53C-D6D2-46BE-BB01-1E0D38BF04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1500" y="1262607"/>
              <a:ext cx="381000" cy="370100"/>
            </a:xfrm>
            <a:prstGeom prst="line">
              <a:avLst/>
            </a:prstGeom>
            <a:ln w="158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B8E5425-D818-4E03-ACF6-1D0A5A9C8C3E}"/>
                </a:ext>
              </a:extLst>
            </p:cNvPr>
            <p:cNvCxnSpPr>
              <a:cxnSpLocks/>
            </p:cNvCxnSpPr>
            <p:nvPr/>
          </p:nvCxnSpPr>
          <p:spPr>
            <a:xfrm>
              <a:off x="12382500" y="1256225"/>
              <a:ext cx="381000" cy="362476"/>
            </a:xfrm>
            <a:prstGeom prst="line">
              <a:avLst/>
            </a:prstGeom>
            <a:ln w="158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2BDAAFE-072F-4451-80A9-54FAAA7CB39B}"/>
              </a:ext>
            </a:extLst>
          </p:cNvPr>
          <p:cNvGrpSpPr/>
          <p:nvPr/>
        </p:nvGrpSpPr>
        <p:grpSpPr>
          <a:xfrm>
            <a:off x="15254180" y="5142856"/>
            <a:ext cx="762000" cy="1137407"/>
            <a:chOff x="12001500" y="495300"/>
            <a:chExt cx="762000" cy="1137407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5E4D5B2-58E0-4B08-8C6D-0299013F9F60}"/>
                </a:ext>
              </a:extLst>
            </p:cNvPr>
            <p:cNvSpPr/>
            <p:nvPr/>
          </p:nvSpPr>
          <p:spPr>
            <a:xfrm>
              <a:off x="12192000" y="495300"/>
              <a:ext cx="381000" cy="30480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5343A84-F739-47B4-BE57-77CF2730CAFB}"/>
                </a:ext>
              </a:extLst>
            </p:cNvPr>
            <p:cNvCxnSpPr>
              <a:cxnSpLocks/>
              <a:stCxn id="77" idx="4"/>
            </p:cNvCxnSpPr>
            <p:nvPr/>
          </p:nvCxnSpPr>
          <p:spPr>
            <a:xfrm>
              <a:off x="12382500" y="800100"/>
              <a:ext cx="0" cy="457200"/>
            </a:xfrm>
            <a:prstGeom prst="line">
              <a:avLst/>
            </a:prstGeom>
            <a:ln w="158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F51F8B3-D1FC-4BF9-AFD8-B49219352DA8}"/>
                </a:ext>
              </a:extLst>
            </p:cNvPr>
            <p:cNvCxnSpPr/>
            <p:nvPr/>
          </p:nvCxnSpPr>
          <p:spPr>
            <a:xfrm>
              <a:off x="12001500" y="952500"/>
              <a:ext cx="762000" cy="0"/>
            </a:xfrm>
            <a:prstGeom prst="line">
              <a:avLst/>
            </a:prstGeom>
            <a:ln w="158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5B6EDE1A-B7BF-44E9-8F6F-12160D43CF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1500" y="1262607"/>
              <a:ext cx="381000" cy="370100"/>
            </a:xfrm>
            <a:prstGeom prst="line">
              <a:avLst/>
            </a:prstGeom>
            <a:ln w="158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18CFD61-403F-4F41-813D-8C8E3D21CEE2}"/>
                </a:ext>
              </a:extLst>
            </p:cNvPr>
            <p:cNvCxnSpPr>
              <a:cxnSpLocks/>
            </p:cNvCxnSpPr>
            <p:nvPr/>
          </p:nvCxnSpPr>
          <p:spPr>
            <a:xfrm>
              <a:off x="12382500" y="1256225"/>
              <a:ext cx="381000" cy="362476"/>
            </a:xfrm>
            <a:prstGeom prst="line">
              <a:avLst/>
            </a:prstGeom>
            <a:ln w="158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13A7B37-549A-4A14-A6A9-EA84733DDCE8}"/>
              </a:ext>
            </a:extLst>
          </p:cNvPr>
          <p:cNvSpPr txBox="1"/>
          <p:nvPr/>
        </p:nvSpPr>
        <p:spPr>
          <a:xfrm>
            <a:off x="671242" y="3914413"/>
            <a:ext cx="168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2"/>
                </a:solidFill>
              </a:rPr>
              <a:t>NonMember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285B58-C42D-4AE6-8E10-D29878503423}"/>
              </a:ext>
            </a:extLst>
          </p:cNvPr>
          <p:cNvSpPr txBox="1"/>
          <p:nvPr/>
        </p:nvSpPr>
        <p:spPr>
          <a:xfrm>
            <a:off x="673347" y="8200000"/>
            <a:ext cx="168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Member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95EB7B-15A5-486E-9115-72DE1F1C5057}"/>
              </a:ext>
            </a:extLst>
          </p:cNvPr>
          <p:cNvSpPr txBox="1"/>
          <p:nvPr/>
        </p:nvSpPr>
        <p:spPr>
          <a:xfrm>
            <a:off x="14747228" y="6231996"/>
            <a:ext cx="168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Admin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7E72892-B9D9-42D9-9A82-5671FF0A8F5A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851806" y="3037992"/>
            <a:ext cx="1729594" cy="4090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6723F28-C6C3-4EC2-9B0F-AC12D5761FC8}"/>
              </a:ext>
            </a:extLst>
          </p:cNvPr>
          <p:cNvCxnSpPr>
            <a:cxnSpLocks/>
          </p:cNvCxnSpPr>
          <p:nvPr/>
        </p:nvCxnSpPr>
        <p:spPr>
          <a:xfrm>
            <a:off x="1863309" y="3454750"/>
            <a:ext cx="1718091" cy="5025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2207DB4-76BF-4060-AAE6-4071D2E3F37B}"/>
              </a:ext>
            </a:extLst>
          </p:cNvPr>
          <p:cNvCxnSpPr>
            <a:cxnSpLocks/>
          </p:cNvCxnSpPr>
          <p:nvPr/>
        </p:nvCxnSpPr>
        <p:spPr>
          <a:xfrm>
            <a:off x="1851806" y="3441336"/>
            <a:ext cx="1729594" cy="147592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3E54AD2-87AB-49AC-A545-41DA5B0AA56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927751" y="4919275"/>
            <a:ext cx="1653649" cy="277054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6C6E7D9-F0D7-492C-9AF2-DC09CA90E389}"/>
              </a:ext>
            </a:extLst>
          </p:cNvPr>
          <p:cNvCxnSpPr>
            <a:cxnSpLocks/>
          </p:cNvCxnSpPr>
          <p:nvPr/>
        </p:nvCxnSpPr>
        <p:spPr>
          <a:xfrm flipV="1">
            <a:off x="1933583" y="6004833"/>
            <a:ext cx="1717655" cy="168123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45A3704-A89B-49F3-8340-F710DB773C17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1854231" y="3447083"/>
            <a:ext cx="1687289" cy="43703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26B2448-FA04-4A9A-A3E1-3926A072E225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862714" y="7851588"/>
            <a:ext cx="1659756" cy="11896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52B9682-32D0-4157-A7EA-2567AD76A2A4}"/>
              </a:ext>
            </a:extLst>
          </p:cNvPr>
          <p:cNvCxnSpPr>
            <a:cxnSpLocks/>
          </p:cNvCxnSpPr>
          <p:nvPr/>
        </p:nvCxnSpPr>
        <p:spPr>
          <a:xfrm flipV="1">
            <a:off x="1927750" y="5419521"/>
            <a:ext cx="5196903" cy="226655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14424240-BB50-41B9-BDA2-F39F060E1F07}"/>
              </a:ext>
            </a:extLst>
          </p:cNvPr>
          <p:cNvCxnSpPr>
            <a:cxnSpLocks/>
          </p:cNvCxnSpPr>
          <p:nvPr/>
        </p:nvCxnSpPr>
        <p:spPr>
          <a:xfrm flipV="1">
            <a:off x="1927751" y="6149078"/>
            <a:ext cx="4746567" cy="15388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8D655B27-2B52-488A-BC9B-3665D0DA3F4E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933584" y="7071972"/>
            <a:ext cx="4619616" cy="56590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CBF82BB-E734-4C13-905F-C327730B9775}"/>
              </a:ext>
            </a:extLst>
          </p:cNvPr>
          <p:cNvCxnSpPr>
            <a:cxnSpLocks/>
          </p:cNvCxnSpPr>
          <p:nvPr/>
        </p:nvCxnSpPr>
        <p:spPr>
          <a:xfrm>
            <a:off x="13757601" y="3518593"/>
            <a:ext cx="1553713" cy="235151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F3552A8A-FFB5-4C02-A3EA-1FDC01C06813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13883447" y="5874068"/>
            <a:ext cx="1435387" cy="160241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D3A69125-83D9-41D6-B74F-220DA8C2349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3887974" y="5419522"/>
            <a:ext cx="1430860" cy="45454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CE79117-73EF-4AB0-9C0F-55D1D8593F49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13883447" y="5874066"/>
            <a:ext cx="1435387" cy="56229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77276A50-04E7-4D6B-998F-634C97F110BA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11164386" y="5876487"/>
            <a:ext cx="4146928" cy="7952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5D3C471D-16F7-4076-9C16-5E38416DCF0C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7581900" y="7481063"/>
            <a:ext cx="0" cy="3364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CEDCC442-8CB9-41A3-A8F0-3A4FC8A62778}"/>
              </a:ext>
            </a:extLst>
          </p:cNvPr>
          <p:cNvSpPr txBox="1"/>
          <p:nvPr/>
        </p:nvSpPr>
        <p:spPr>
          <a:xfrm>
            <a:off x="8192969" y="5357196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&lt;&lt;extend&gt;&gt;</a:t>
            </a:r>
            <a:endParaRPr lang="ko-KR" altLang="en-US" dirty="0"/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667DC95B-6AB7-488B-85D8-72EF18B9C3B2}"/>
              </a:ext>
            </a:extLst>
          </p:cNvPr>
          <p:cNvCxnSpPr>
            <a:cxnSpLocks/>
          </p:cNvCxnSpPr>
          <p:nvPr/>
        </p:nvCxnSpPr>
        <p:spPr>
          <a:xfrm flipV="1">
            <a:off x="7601944" y="6326473"/>
            <a:ext cx="0" cy="3364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2595CE6A-2220-444A-AFCF-8DCE91F082B0}"/>
              </a:ext>
            </a:extLst>
          </p:cNvPr>
          <p:cNvSpPr txBox="1"/>
          <p:nvPr/>
        </p:nvSpPr>
        <p:spPr>
          <a:xfrm>
            <a:off x="7833058" y="7479340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&lt;&lt;extend&gt;&gt;</a:t>
            </a:r>
            <a:endParaRPr lang="ko-KR" altLang="en-US" dirty="0"/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9F4D3E48-1951-417E-B555-26FD58FED8C3}"/>
              </a:ext>
            </a:extLst>
          </p:cNvPr>
          <p:cNvCxnSpPr>
            <a:cxnSpLocks/>
          </p:cNvCxnSpPr>
          <p:nvPr/>
        </p:nvCxnSpPr>
        <p:spPr>
          <a:xfrm flipV="1">
            <a:off x="4495800" y="8246690"/>
            <a:ext cx="0" cy="3364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C9005B0A-24D2-4ED8-94CD-9EA3FB3B4C98}"/>
              </a:ext>
            </a:extLst>
          </p:cNvPr>
          <p:cNvSpPr txBox="1"/>
          <p:nvPr/>
        </p:nvSpPr>
        <p:spPr>
          <a:xfrm>
            <a:off x="4814807" y="8222721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&lt;&lt;extend&gt;&gt;</a:t>
            </a:r>
            <a:endParaRPr lang="ko-KR" altLang="en-US" dirty="0"/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F198A559-9075-442A-A882-C04F7570915A}"/>
              </a:ext>
            </a:extLst>
          </p:cNvPr>
          <p:cNvCxnSpPr>
            <a:cxnSpLocks/>
          </p:cNvCxnSpPr>
          <p:nvPr/>
        </p:nvCxnSpPr>
        <p:spPr>
          <a:xfrm flipV="1">
            <a:off x="12903302" y="3726871"/>
            <a:ext cx="0" cy="3364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C1FAF53D-89B2-4EAA-B3D6-E94E26959B33}"/>
              </a:ext>
            </a:extLst>
          </p:cNvPr>
          <p:cNvSpPr txBox="1"/>
          <p:nvPr/>
        </p:nvSpPr>
        <p:spPr>
          <a:xfrm>
            <a:off x="11297726" y="3719267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&lt;&lt;extend&gt;&gt;</a:t>
            </a:r>
            <a:endParaRPr lang="ko-KR" altLang="en-US" dirty="0"/>
          </a:p>
        </p:txBody>
      </p: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DC10A3C0-0DC9-4D51-8A45-D0E0B40A3EAD}"/>
              </a:ext>
            </a:extLst>
          </p:cNvPr>
          <p:cNvCxnSpPr>
            <a:cxnSpLocks/>
            <a:endCxn id="29" idx="6"/>
          </p:cNvCxnSpPr>
          <p:nvPr/>
        </p:nvCxnSpPr>
        <p:spPr>
          <a:xfrm flipH="1">
            <a:off x="8630644" y="5933591"/>
            <a:ext cx="506350" cy="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CB0B31D4-85D2-46D2-A3A4-CD610AB67568}"/>
              </a:ext>
            </a:extLst>
          </p:cNvPr>
          <p:cNvSpPr txBox="1"/>
          <p:nvPr/>
        </p:nvSpPr>
        <p:spPr>
          <a:xfrm>
            <a:off x="5832762" y="634448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&lt;&lt;include&gt;&gt;</a:t>
            </a:r>
            <a:endParaRPr lang="ko-KR" altLang="en-US" dirty="0"/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A1C40D04-2E9D-49A4-8A2D-84C735E9514E}"/>
              </a:ext>
            </a:extLst>
          </p:cNvPr>
          <p:cNvCxnSpPr>
            <a:cxnSpLocks/>
          </p:cNvCxnSpPr>
          <p:nvPr/>
        </p:nvCxnSpPr>
        <p:spPr>
          <a:xfrm flipH="1" flipV="1">
            <a:off x="8472081" y="6231997"/>
            <a:ext cx="664913" cy="67901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ED5844E0-1E83-4009-8D58-B2B7C0DE76AE}"/>
              </a:ext>
            </a:extLst>
          </p:cNvPr>
          <p:cNvSpPr txBox="1"/>
          <p:nvPr/>
        </p:nvSpPr>
        <p:spPr>
          <a:xfrm rot="2770746">
            <a:off x="8406629" y="6292525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&lt;&lt;extend&gt;&gt;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998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130B949-0130-43BE-B506-6D8B11C6F14C}"/>
              </a:ext>
            </a:extLst>
          </p:cNvPr>
          <p:cNvSpPr txBox="1"/>
          <p:nvPr/>
        </p:nvSpPr>
        <p:spPr>
          <a:xfrm>
            <a:off x="746650" y="648777"/>
            <a:ext cx="1248505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7.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순차 다이어그램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(User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Mode Sequence Diagram)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759D42-7EA3-420A-96AC-3EAD26ECE3F4}"/>
              </a:ext>
            </a:extLst>
          </p:cNvPr>
          <p:cNvSpPr/>
          <p:nvPr/>
        </p:nvSpPr>
        <p:spPr>
          <a:xfrm>
            <a:off x="1627295" y="2171801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135FCC-4031-47AF-881D-10CA562ED58A}"/>
              </a:ext>
            </a:extLst>
          </p:cNvPr>
          <p:cNvSpPr/>
          <p:nvPr/>
        </p:nvSpPr>
        <p:spPr>
          <a:xfrm>
            <a:off x="3234483" y="2171801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DB786C-A4D9-460E-A72C-7CD77E47B759}"/>
              </a:ext>
            </a:extLst>
          </p:cNvPr>
          <p:cNvSpPr/>
          <p:nvPr/>
        </p:nvSpPr>
        <p:spPr>
          <a:xfrm>
            <a:off x="4841671" y="2171902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  <a:endParaRPr lang="en-US" altLang="ko-KR" dirty="0"/>
          </a:p>
          <a:p>
            <a:pPr algn="ctr"/>
            <a:r>
              <a:rPr lang="ko-KR" altLang="en-US" dirty="0"/>
              <a:t>로그아웃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C404B8-4C6B-4C18-8B50-18B2BF432135}"/>
              </a:ext>
            </a:extLst>
          </p:cNvPr>
          <p:cNvSpPr/>
          <p:nvPr/>
        </p:nvSpPr>
        <p:spPr>
          <a:xfrm>
            <a:off x="11219749" y="2171700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</a:t>
            </a:r>
            <a:endParaRPr lang="en-US" altLang="ko-KR" dirty="0"/>
          </a:p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A49FA1-940B-417B-A345-CA4C39926599}"/>
              </a:ext>
            </a:extLst>
          </p:cNvPr>
          <p:cNvSpPr/>
          <p:nvPr/>
        </p:nvSpPr>
        <p:spPr>
          <a:xfrm>
            <a:off x="12801600" y="2171700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B4D750-4454-4B9E-8B95-07D097227CF9}"/>
              </a:ext>
            </a:extLst>
          </p:cNvPr>
          <p:cNvSpPr/>
          <p:nvPr/>
        </p:nvSpPr>
        <p:spPr>
          <a:xfrm>
            <a:off x="6423522" y="2171700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 검색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446D71-61FB-4D7A-A331-3AB0061825C2}"/>
              </a:ext>
            </a:extLst>
          </p:cNvPr>
          <p:cNvSpPr/>
          <p:nvPr/>
        </p:nvSpPr>
        <p:spPr>
          <a:xfrm>
            <a:off x="8030710" y="2171700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 등록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7DB20F-1D42-41AB-859F-FD942A1E1E4D}"/>
              </a:ext>
            </a:extLst>
          </p:cNvPr>
          <p:cNvSpPr/>
          <p:nvPr/>
        </p:nvSpPr>
        <p:spPr>
          <a:xfrm>
            <a:off x="9637898" y="2171801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 줄 평</a:t>
            </a:r>
            <a:endParaRPr lang="en-US" altLang="ko-KR" dirty="0"/>
          </a:p>
          <a:p>
            <a:pPr algn="ctr"/>
            <a:r>
              <a:rPr lang="ko-KR" altLang="en-US" dirty="0"/>
              <a:t>작성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2A875B3-51B4-40A9-ADF3-DB0E47C4330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282670" y="2879687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66B1664-8DB7-4FE7-A233-2C634997F4F7}"/>
              </a:ext>
            </a:extLst>
          </p:cNvPr>
          <p:cNvCxnSpPr>
            <a:cxnSpLocks/>
          </p:cNvCxnSpPr>
          <p:nvPr/>
        </p:nvCxnSpPr>
        <p:spPr>
          <a:xfrm>
            <a:off x="3889858" y="2879586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2D960B7-EDF7-4579-B460-98B4673714BF}"/>
              </a:ext>
            </a:extLst>
          </p:cNvPr>
          <p:cNvCxnSpPr>
            <a:cxnSpLocks/>
          </p:cNvCxnSpPr>
          <p:nvPr/>
        </p:nvCxnSpPr>
        <p:spPr>
          <a:xfrm>
            <a:off x="5497046" y="2879585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D64317-CDAA-498A-B3C6-EDF4A6B3E606}"/>
              </a:ext>
            </a:extLst>
          </p:cNvPr>
          <p:cNvCxnSpPr>
            <a:cxnSpLocks/>
          </p:cNvCxnSpPr>
          <p:nvPr/>
        </p:nvCxnSpPr>
        <p:spPr>
          <a:xfrm>
            <a:off x="7078897" y="2879584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57CE7AE-CAFA-4912-8B4A-AE890C98DAC9}"/>
              </a:ext>
            </a:extLst>
          </p:cNvPr>
          <p:cNvCxnSpPr>
            <a:cxnSpLocks/>
          </p:cNvCxnSpPr>
          <p:nvPr/>
        </p:nvCxnSpPr>
        <p:spPr>
          <a:xfrm>
            <a:off x="8718742" y="2879584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A40D0D-5717-463C-97EA-4D413A84C236}"/>
              </a:ext>
            </a:extLst>
          </p:cNvPr>
          <p:cNvCxnSpPr>
            <a:cxnSpLocks/>
          </p:cNvCxnSpPr>
          <p:nvPr/>
        </p:nvCxnSpPr>
        <p:spPr>
          <a:xfrm>
            <a:off x="10293273" y="2879584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CE51224-27C6-4C17-BFBF-1BBA67A4E4FD}"/>
              </a:ext>
            </a:extLst>
          </p:cNvPr>
          <p:cNvCxnSpPr>
            <a:cxnSpLocks/>
          </p:cNvCxnSpPr>
          <p:nvPr/>
        </p:nvCxnSpPr>
        <p:spPr>
          <a:xfrm>
            <a:off x="11893267" y="2879584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D921E2-4F0B-4991-B057-43580F37D632}"/>
              </a:ext>
            </a:extLst>
          </p:cNvPr>
          <p:cNvCxnSpPr>
            <a:cxnSpLocks/>
          </p:cNvCxnSpPr>
          <p:nvPr/>
        </p:nvCxnSpPr>
        <p:spPr>
          <a:xfrm>
            <a:off x="13456975" y="2879583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C71AE4-F5A2-422A-A086-962B7C957C54}"/>
              </a:ext>
            </a:extLst>
          </p:cNvPr>
          <p:cNvSpPr/>
          <p:nvPr/>
        </p:nvSpPr>
        <p:spPr>
          <a:xfrm>
            <a:off x="1911894" y="3249525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ECDE9F-4EFC-4CFC-ADD9-214E74CC8185}"/>
              </a:ext>
            </a:extLst>
          </p:cNvPr>
          <p:cNvSpPr/>
          <p:nvPr/>
        </p:nvSpPr>
        <p:spPr>
          <a:xfrm>
            <a:off x="3544544" y="3264979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8BE4A2-DDF0-4257-ACB4-5593333C2593}"/>
              </a:ext>
            </a:extLst>
          </p:cNvPr>
          <p:cNvSpPr/>
          <p:nvPr/>
        </p:nvSpPr>
        <p:spPr>
          <a:xfrm>
            <a:off x="1911893" y="4223485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0D96D0-06EA-4BDF-9827-757A66C35874}"/>
              </a:ext>
            </a:extLst>
          </p:cNvPr>
          <p:cNvSpPr/>
          <p:nvPr/>
        </p:nvSpPr>
        <p:spPr>
          <a:xfrm>
            <a:off x="5144989" y="4223485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16EECF-A61F-4D79-9C03-2B204BA79882}"/>
              </a:ext>
            </a:extLst>
          </p:cNvPr>
          <p:cNvSpPr/>
          <p:nvPr/>
        </p:nvSpPr>
        <p:spPr>
          <a:xfrm>
            <a:off x="1916287" y="5216808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63E1A0-39EF-43A1-9A1A-B3C49ED3B367}"/>
              </a:ext>
            </a:extLst>
          </p:cNvPr>
          <p:cNvSpPr/>
          <p:nvPr/>
        </p:nvSpPr>
        <p:spPr>
          <a:xfrm>
            <a:off x="6700926" y="5197445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D952A77-A19A-4856-9A9C-7F7528D5176D}"/>
              </a:ext>
            </a:extLst>
          </p:cNvPr>
          <p:cNvCxnSpPr>
            <a:cxnSpLocks/>
          </p:cNvCxnSpPr>
          <p:nvPr/>
        </p:nvCxnSpPr>
        <p:spPr>
          <a:xfrm>
            <a:off x="2701698" y="3415464"/>
            <a:ext cx="800172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1FF6B13-0297-4F1A-8A0A-69E26B95809A}"/>
              </a:ext>
            </a:extLst>
          </p:cNvPr>
          <p:cNvCxnSpPr>
            <a:cxnSpLocks/>
          </p:cNvCxnSpPr>
          <p:nvPr/>
        </p:nvCxnSpPr>
        <p:spPr>
          <a:xfrm flipH="1">
            <a:off x="2701842" y="3619500"/>
            <a:ext cx="800028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93C23F1-47BF-4E57-80BC-B33133C5531C}"/>
              </a:ext>
            </a:extLst>
          </p:cNvPr>
          <p:cNvSpPr txBox="1"/>
          <p:nvPr/>
        </p:nvSpPr>
        <p:spPr>
          <a:xfrm>
            <a:off x="2417781" y="294520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 </a:t>
            </a:r>
            <a:r>
              <a:rPr lang="ko-KR" altLang="en-US" sz="1400" dirty="0"/>
              <a:t>회원정보입력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49361B-943A-498B-B8A6-BCD608489832}"/>
              </a:ext>
            </a:extLst>
          </p:cNvPr>
          <p:cNvSpPr txBox="1"/>
          <p:nvPr/>
        </p:nvSpPr>
        <p:spPr>
          <a:xfrm>
            <a:off x="2417781" y="3739380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회원정보확인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D84A98-EACD-4F9C-8DAA-44D54C424334}"/>
              </a:ext>
            </a:extLst>
          </p:cNvPr>
          <p:cNvSpPr/>
          <p:nvPr/>
        </p:nvSpPr>
        <p:spPr>
          <a:xfrm>
            <a:off x="3968184" y="3330872"/>
            <a:ext cx="524311" cy="3297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07A31BEB-1D48-4AB2-BA3C-EF23B1DED18C}"/>
              </a:ext>
            </a:extLst>
          </p:cNvPr>
          <p:cNvCxnSpPr>
            <a:cxnSpLocks/>
            <a:stCxn id="27" idx="0"/>
            <a:endCxn id="36" idx="3"/>
          </p:cNvCxnSpPr>
          <p:nvPr/>
        </p:nvCxnSpPr>
        <p:spPr>
          <a:xfrm rot="16200000" flipH="1">
            <a:off x="4092123" y="3095371"/>
            <a:ext cx="230764" cy="569980"/>
          </a:xfrm>
          <a:prstGeom prst="curvedConnector4">
            <a:avLst>
              <a:gd name="adj1" fmla="val -42455"/>
              <a:gd name="adj2" fmla="val 140107"/>
            </a:avLst>
          </a:prstGeom>
          <a:ln w="15875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F9D5BFB-A94E-4D74-9DA2-AC1858F53FAF}"/>
              </a:ext>
            </a:extLst>
          </p:cNvPr>
          <p:cNvSpPr txBox="1"/>
          <p:nvPr/>
        </p:nvSpPr>
        <p:spPr>
          <a:xfrm>
            <a:off x="3887013" y="2918444"/>
            <a:ext cx="1912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1.1 ID, EMAIL </a:t>
            </a:r>
            <a:r>
              <a:rPr lang="ko-KR" altLang="en-US" sz="1200" dirty="0"/>
              <a:t>중복확인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9E8F0AF-6FB4-4E82-B71F-07AD03D2584D}"/>
              </a:ext>
            </a:extLst>
          </p:cNvPr>
          <p:cNvCxnSpPr>
            <a:cxnSpLocks/>
          </p:cNvCxnSpPr>
          <p:nvPr/>
        </p:nvCxnSpPr>
        <p:spPr>
          <a:xfrm>
            <a:off x="2716765" y="4381500"/>
            <a:ext cx="2385305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C99790F-D0E8-49A1-8442-80560C41E738}"/>
              </a:ext>
            </a:extLst>
          </p:cNvPr>
          <p:cNvCxnSpPr>
            <a:cxnSpLocks/>
          </p:cNvCxnSpPr>
          <p:nvPr/>
        </p:nvCxnSpPr>
        <p:spPr>
          <a:xfrm flipH="1">
            <a:off x="2701698" y="4610100"/>
            <a:ext cx="2400372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FC02FA-8117-41C3-90A5-E458239C49BB}"/>
              </a:ext>
            </a:extLst>
          </p:cNvPr>
          <p:cNvSpPr txBox="1"/>
          <p:nvPr/>
        </p:nvSpPr>
        <p:spPr>
          <a:xfrm>
            <a:off x="3437025" y="4111799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로그인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E34142-894A-4D38-BBD7-A0114AE9D287}"/>
              </a:ext>
            </a:extLst>
          </p:cNvPr>
          <p:cNvSpPr txBox="1"/>
          <p:nvPr/>
        </p:nvSpPr>
        <p:spPr>
          <a:xfrm>
            <a:off x="3043761" y="4685013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/>
              <a:t>회원정보확인승인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B83299-C281-4D18-BBD2-9D60F9BD532E}"/>
              </a:ext>
            </a:extLst>
          </p:cNvPr>
          <p:cNvCxnSpPr>
            <a:cxnSpLocks/>
          </p:cNvCxnSpPr>
          <p:nvPr/>
        </p:nvCxnSpPr>
        <p:spPr>
          <a:xfrm>
            <a:off x="2729862" y="5372100"/>
            <a:ext cx="3896208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6457F7A-ECB9-4856-BAA8-C5028D9DBDF9}"/>
              </a:ext>
            </a:extLst>
          </p:cNvPr>
          <p:cNvCxnSpPr>
            <a:cxnSpLocks/>
          </p:cNvCxnSpPr>
          <p:nvPr/>
        </p:nvCxnSpPr>
        <p:spPr>
          <a:xfrm flipH="1">
            <a:off x="2744617" y="5600700"/>
            <a:ext cx="3881453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921F706-2A7F-410B-AFA4-A02402920FF2}"/>
              </a:ext>
            </a:extLst>
          </p:cNvPr>
          <p:cNvSpPr txBox="1"/>
          <p:nvPr/>
        </p:nvSpPr>
        <p:spPr>
          <a:xfrm>
            <a:off x="4125734" y="5087364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 </a:t>
            </a:r>
            <a:r>
              <a:rPr lang="ko-KR" altLang="en-US" sz="1400" dirty="0"/>
              <a:t>맛집 검색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F25936-2A40-4EF9-9815-944E653EA4FB}"/>
              </a:ext>
            </a:extLst>
          </p:cNvPr>
          <p:cNvSpPr txBox="1"/>
          <p:nvPr/>
        </p:nvSpPr>
        <p:spPr>
          <a:xfrm>
            <a:off x="3936642" y="567690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 </a:t>
            </a:r>
            <a:r>
              <a:rPr lang="ko-KR" altLang="en-US" sz="1400" dirty="0"/>
              <a:t>맛집 정보확인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36672A3-62C3-4F2C-AEFE-8967506B6DF0}"/>
              </a:ext>
            </a:extLst>
          </p:cNvPr>
          <p:cNvSpPr/>
          <p:nvPr/>
        </p:nvSpPr>
        <p:spPr>
          <a:xfrm>
            <a:off x="1911686" y="6105810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213C97D-508E-4437-BFA0-02D3983C34D0}"/>
              </a:ext>
            </a:extLst>
          </p:cNvPr>
          <p:cNvSpPr/>
          <p:nvPr/>
        </p:nvSpPr>
        <p:spPr>
          <a:xfrm>
            <a:off x="8377508" y="6105627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BED95A0-FECF-4A75-8170-7DA0A14838A4}"/>
              </a:ext>
            </a:extLst>
          </p:cNvPr>
          <p:cNvCxnSpPr>
            <a:cxnSpLocks/>
          </p:cNvCxnSpPr>
          <p:nvPr/>
        </p:nvCxnSpPr>
        <p:spPr>
          <a:xfrm>
            <a:off x="2716765" y="6286500"/>
            <a:ext cx="5509505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11EDB39-5266-42FB-B7A0-BA3C2E061A94}"/>
              </a:ext>
            </a:extLst>
          </p:cNvPr>
          <p:cNvCxnSpPr>
            <a:cxnSpLocks/>
          </p:cNvCxnSpPr>
          <p:nvPr/>
        </p:nvCxnSpPr>
        <p:spPr>
          <a:xfrm flipH="1">
            <a:off x="2701700" y="6515100"/>
            <a:ext cx="5524570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C1CB278-CF38-466F-96CC-C4BB4C3A23BA}"/>
              </a:ext>
            </a:extLst>
          </p:cNvPr>
          <p:cNvSpPr txBox="1"/>
          <p:nvPr/>
        </p:nvSpPr>
        <p:spPr>
          <a:xfrm>
            <a:off x="4873470" y="5978723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/>
              <a:t>맛집 등록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6A35B4-8B6D-4156-AE86-601FB4DA7E1F}"/>
              </a:ext>
            </a:extLst>
          </p:cNvPr>
          <p:cNvSpPr txBox="1"/>
          <p:nvPr/>
        </p:nvSpPr>
        <p:spPr>
          <a:xfrm>
            <a:off x="4797270" y="651124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 </a:t>
            </a:r>
            <a:r>
              <a:rPr lang="ko-KR" altLang="en-US" sz="1400" dirty="0"/>
              <a:t>맛집 등록확인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BEC39D-1C1F-4D68-B993-9FE7F00249DF}"/>
              </a:ext>
            </a:extLst>
          </p:cNvPr>
          <p:cNvSpPr/>
          <p:nvPr/>
        </p:nvSpPr>
        <p:spPr>
          <a:xfrm>
            <a:off x="9928867" y="5219056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CA8FD61-CD5B-480E-8893-765C22573181}"/>
              </a:ext>
            </a:extLst>
          </p:cNvPr>
          <p:cNvCxnSpPr>
            <a:cxnSpLocks/>
          </p:cNvCxnSpPr>
          <p:nvPr/>
        </p:nvCxnSpPr>
        <p:spPr>
          <a:xfrm>
            <a:off x="7540470" y="5372100"/>
            <a:ext cx="2286000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D673CA-8859-4ED2-8327-C039FD45A274}"/>
              </a:ext>
            </a:extLst>
          </p:cNvPr>
          <p:cNvCxnSpPr>
            <a:cxnSpLocks/>
          </p:cNvCxnSpPr>
          <p:nvPr/>
        </p:nvCxnSpPr>
        <p:spPr>
          <a:xfrm flipH="1">
            <a:off x="7540471" y="5600700"/>
            <a:ext cx="2285999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0FD87E0-E716-4247-81CA-003514CBED86}"/>
              </a:ext>
            </a:extLst>
          </p:cNvPr>
          <p:cNvSpPr txBox="1"/>
          <p:nvPr/>
        </p:nvSpPr>
        <p:spPr>
          <a:xfrm>
            <a:off x="8012354" y="512043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9. </a:t>
            </a:r>
            <a:r>
              <a:rPr lang="ko-KR" altLang="en-US" sz="1400" dirty="0"/>
              <a:t>한 줄 평 작성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D9FDAB-8F00-4EBC-87F6-D77D5B9ED1FF}"/>
              </a:ext>
            </a:extLst>
          </p:cNvPr>
          <p:cNvSpPr txBox="1"/>
          <p:nvPr/>
        </p:nvSpPr>
        <p:spPr>
          <a:xfrm>
            <a:off x="7948597" y="5666448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10. </a:t>
            </a:r>
            <a:r>
              <a:rPr lang="ko-KR" altLang="en-US" sz="1400" dirty="0"/>
              <a:t>한 줄 평 확인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D7BE36B-3A9C-41F2-AF1A-9ADB982D9872}"/>
              </a:ext>
            </a:extLst>
          </p:cNvPr>
          <p:cNvSpPr/>
          <p:nvPr/>
        </p:nvSpPr>
        <p:spPr>
          <a:xfrm>
            <a:off x="1920810" y="6974270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F8B5413-4AB7-4908-82E0-6156715E4F19}"/>
              </a:ext>
            </a:extLst>
          </p:cNvPr>
          <p:cNvSpPr/>
          <p:nvPr/>
        </p:nvSpPr>
        <p:spPr>
          <a:xfrm>
            <a:off x="11497153" y="6974270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9656BD-F4AE-420A-885D-640CB25C0084}"/>
              </a:ext>
            </a:extLst>
          </p:cNvPr>
          <p:cNvSpPr/>
          <p:nvPr/>
        </p:nvSpPr>
        <p:spPr>
          <a:xfrm>
            <a:off x="1911686" y="7842329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970164A-5886-4694-B6D6-557316AADDA3}"/>
              </a:ext>
            </a:extLst>
          </p:cNvPr>
          <p:cNvSpPr/>
          <p:nvPr/>
        </p:nvSpPr>
        <p:spPr>
          <a:xfrm>
            <a:off x="13079004" y="7846534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FC4C6B5-B5CB-4C74-83C5-F08C2B24C4B5}"/>
              </a:ext>
            </a:extLst>
          </p:cNvPr>
          <p:cNvCxnSpPr>
            <a:cxnSpLocks/>
          </p:cNvCxnSpPr>
          <p:nvPr/>
        </p:nvCxnSpPr>
        <p:spPr>
          <a:xfrm>
            <a:off x="2729862" y="7124700"/>
            <a:ext cx="8696808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579FDB2-0599-45DC-9C1D-8FC417BD75A5}"/>
              </a:ext>
            </a:extLst>
          </p:cNvPr>
          <p:cNvCxnSpPr>
            <a:cxnSpLocks/>
          </p:cNvCxnSpPr>
          <p:nvPr/>
        </p:nvCxnSpPr>
        <p:spPr>
          <a:xfrm flipH="1">
            <a:off x="2734761" y="7353300"/>
            <a:ext cx="8691909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D66FB79-3859-4427-AF37-0FDA8447C84B}"/>
              </a:ext>
            </a:extLst>
          </p:cNvPr>
          <p:cNvCxnSpPr>
            <a:cxnSpLocks/>
          </p:cNvCxnSpPr>
          <p:nvPr/>
        </p:nvCxnSpPr>
        <p:spPr>
          <a:xfrm flipH="1">
            <a:off x="2701698" y="8191500"/>
            <a:ext cx="10248972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05C09C7-0297-41D8-9619-71E8A7AB9D34}"/>
              </a:ext>
            </a:extLst>
          </p:cNvPr>
          <p:cNvCxnSpPr>
            <a:cxnSpLocks/>
          </p:cNvCxnSpPr>
          <p:nvPr/>
        </p:nvCxnSpPr>
        <p:spPr>
          <a:xfrm>
            <a:off x="2716765" y="7962900"/>
            <a:ext cx="10233905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044FDFB-5C2C-4E27-9FEB-9BE0851A9475}"/>
              </a:ext>
            </a:extLst>
          </p:cNvPr>
          <p:cNvSpPr txBox="1"/>
          <p:nvPr/>
        </p:nvSpPr>
        <p:spPr>
          <a:xfrm>
            <a:off x="6172200" y="6816923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11. </a:t>
            </a:r>
            <a:r>
              <a:rPr lang="ko-KR" altLang="en-US" sz="1400" dirty="0"/>
              <a:t>사용자 가입 정보 조회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5E1FFE-BF9A-45ED-8398-0AA8310FF13E}"/>
              </a:ext>
            </a:extLst>
          </p:cNvPr>
          <p:cNvSpPr txBox="1"/>
          <p:nvPr/>
        </p:nvSpPr>
        <p:spPr>
          <a:xfrm>
            <a:off x="5178270" y="7455070"/>
            <a:ext cx="4273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12. </a:t>
            </a:r>
            <a:r>
              <a:rPr lang="ko-KR" altLang="en-US" sz="1400" dirty="0"/>
              <a:t>작성한 글 목록</a:t>
            </a:r>
            <a:r>
              <a:rPr lang="en-US" altLang="ko-KR" sz="1400" dirty="0"/>
              <a:t>, </a:t>
            </a:r>
            <a:r>
              <a:rPr lang="ko-KR" altLang="en-US" sz="1400" dirty="0"/>
              <a:t>등록한 맛집</a:t>
            </a:r>
            <a:r>
              <a:rPr lang="en-US" altLang="ko-KR" sz="1400" dirty="0"/>
              <a:t>, </a:t>
            </a:r>
            <a:r>
              <a:rPr lang="ko-KR" altLang="en-US" sz="1400" dirty="0"/>
              <a:t>내 가입정보 등 확인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03C522-1383-45CB-9B1C-516116D80C8D}"/>
              </a:ext>
            </a:extLst>
          </p:cNvPr>
          <p:cNvSpPr txBox="1"/>
          <p:nvPr/>
        </p:nvSpPr>
        <p:spPr>
          <a:xfrm>
            <a:off x="6172200" y="7703494"/>
            <a:ext cx="3086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13. </a:t>
            </a:r>
            <a:r>
              <a:rPr lang="ko-KR" altLang="en-US" sz="1400" dirty="0"/>
              <a:t>글 작성 </a:t>
            </a:r>
            <a:r>
              <a:rPr lang="en-US" altLang="ko-KR" sz="1400" dirty="0"/>
              <a:t>( </a:t>
            </a:r>
            <a:r>
              <a:rPr lang="ko-KR" altLang="en-US" sz="1400" dirty="0"/>
              <a:t>답글 및 조회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302B84-65AB-4034-82E3-46F8062A229A}"/>
              </a:ext>
            </a:extLst>
          </p:cNvPr>
          <p:cNvSpPr txBox="1"/>
          <p:nvPr/>
        </p:nvSpPr>
        <p:spPr>
          <a:xfrm>
            <a:off x="7053602" y="82016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14. </a:t>
            </a:r>
            <a:r>
              <a:rPr lang="ko-KR" altLang="en-US" sz="1400" dirty="0"/>
              <a:t>게시판 확인</a:t>
            </a:r>
          </a:p>
        </p:txBody>
      </p:sp>
    </p:spTree>
    <p:extLst>
      <p:ext uri="{BB962C8B-B14F-4D97-AF65-F5344CB8AC3E}">
        <p14:creationId xmlns:p14="http://schemas.microsoft.com/office/powerpoint/2010/main" val="306092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95" name="Object 2">
            <a:extLst>
              <a:ext uri="{FF2B5EF4-FFF2-40B4-BE49-F238E27FC236}">
                <a16:creationId xmlns:a16="http://schemas.microsoft.com/office/drawing/2014/main" id="{807B4FBA-B6ED-41E9-B695-F96765EDC5E3}"/>
              </a:ext>
            </a:extLst>
          </p:cNvPr>
          <p:cNvSpPr txBox="1"/>
          <p:nvPr/>
        </p:nvSpPr>
        <p:spPr>
          <a:xfrm>
            <a:off x="746650" y="648777"/>
            <a:ext cx="1248505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7.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순차 다이어그램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(Admin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Mode Sequence Diagram)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10316D2-9761-4F4B-940B-C6F8A37BCC91}"/>
              </a:ext>
            </a:extLst>
          </p:cNvPr>
          <p:cNvSpPr/>
          <p:nvPr/>
        </p:nvSpPr>
        <p:spPr>
          <a:xfrm>
            <a:off x="1526342" y="2016244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E4688A0-FB3D-4EC1-A0DB-D45260864253}"/>
              </a:ext>
            </a:extLst>
          </p:cNvPr>
          <p:cNvSpPr/>
          <p:nvPr/>
        </p:nvSpPr>
        <p:spPr>
          <a:xfrm>
            <a:off x="4018839" y="2022828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  <a:endParaRPr lang="en-US" altLang="ko-KR" dirty="0"/>
          </a:p>
          <a:p>
            <a:pPr algn="ctr"/>
            <a:r>
              <a:rPr lang="ko-KR" altLang="en-US" dirty="0"/>
              <a:t>로그아웃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A6D919D-42C6-4DFA-B9D6-98AE4FDEA90F}"/>
              </a:ext>
            </a:extLst>
          </p:cNvPr>
          <p:cNvSpPr/>
          <p:nvPr/>
        </p:nvSpPr>
        <p:spPr>
          <a:xfrm>
            <a:off x="6462834" y="2023248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7AEC419-106B-44E7-B2CC-8BCFBBC38A47}"/>
              </a:ext>
            </a:extLst>
          </p:cNvPr>
          <p:cNvSpPr/>
          <p:nvPr/>
        </p:nvSpPr>
        <p:spPr>
          <a:xfrm>
            <a:off x="8906829" y="2012354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 관리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D63D7B6-EA7F-48CF-AA97-B62E9149CF7D}"/>
              </a:ext>
            </a:extLst>
          </p:cNvPr>
          <p:cNvSpPr/>
          <p:nvPr/>
        </p:nvSpPr>
        <p:spPr>
          <a:xfrm>
            <a:off x="11339906" y="2004016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회원관리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CC92ABC-1C2C-4D07-8331-8E1154E77593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2181717" y="2724130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31C024EE-9B27-4710-B541-8425CAF4D3E8}"/>
              </a:ext>
            </a:extLst>
          </p:cNvPr>
          <p:cNvCxnSpPr>
            <a:cxnSpLocks/>
          </p:cNvCxnSpPr>
          <p:nvPr/>
        </p:nvCxnSpPr>
        <p:spPr>
          <a:xfrm>
            <a:off x="4674214" y="2720240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9CD7324-887D-4AB1-9272-DEA7F375E251}"/>
              </a:ext>
            </a:extLst>
          </p:cNvPr>
          <p:cNvCxnSpPr>
            <a:cxnSpLocks/>
          </p:cNvCxnSpPr>
          <p:nvPr/>
        </p:nvCxnSpPr>
        <p:spPr>
          <a:xfrm>
            <a:off x="7135588" y="2727181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C97CD2A-3110-44EB-91D8-CB8339283331}"/>
              </a:ext>
            </a:extLst>
          </p:cNvPr>
          <p:cNvCxnSpPr>
            <a:cxnSpLocks/>
          </p:cNvCxnSpPr>
          <p:nvPr/>
        </p:nvCxnSpPr>
        <p:spPr>
          <a:xfrm>
            <a:off x="9577768" y="2727181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FC0DF1B6-6D31-4433-B201-2876014A0BA5}"/>
              </a:ext>
            </a:extLst>
          </p:cNvPr>
          <p:cNvCxnSpPr>
            <a:cxnSpLocks/>
          </p:cNvCxnSpPr>
          <p:nvPr/>
        </p:nvCxnSpPr>
        <p:spPr>
          <a:xfrm>
            <a:off x="11995281" y="2727181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E59D1ED-E9A6-4980-8FD7-856DC48D441A}"/>
              </a:ext>
            </a:extLst>
          </p:cNvPr>
          <p:cNvSpPr/>
          <p:nvPr/>
        </p:nvSpPr>
        <p:spPr>
          <a:xfrm>
            <a:off x="1810941" y="3093968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025C5C1-45E9-4E56-AACA-716F62C8002B}"/>
              </a:ext>
            </a:extLst>
          </p:cNvPr>
          <p:cNvSpPr/>
          <p:nvPr/>
        </p:nvSpPr>
        <p:spPr>
          <a:xfrm>
            <a:off x="4289192" y="3085791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EB1D0EF-EDA7-4CBF-A94C-AA81C0374905}"/>
              </a:ext>
            </a:extLst>
          </p:cNvPr>
          <p:cNvSpPr/>
          <p:nvPr/>
        </p:nvSpPr>
        <p:spPr>
          <a:xfrm>
            <a:off x="1793599" y="4223880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E2A98D4-054A-4ED8-BF26-B58F4489D025}"/>
              </a:ext>
            </a:extLst>
          </p:cNvPr>
          <p:cNvSpPr/>
          <p:nvPr/>
        </p:nvSpPr>
        <p:spPr>
          <a:xfrm>
            <a:off x="6824692" y="4223402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972FA20-C58E-4E4D-A34B-32EEEEA8F77D}"/>
              </a:ext>
            </a:extLst>
          </p:cNvPr>
          <p:cNvSpPr/>
          <p:nvPr/>
        </p:nvSpPr>
        <p:spPr>
          <a:xfrm>
            <a:off x="1810941" y="5385137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0A85DE2-2FC0-4741-8058-4E34E4A5E07F}"/>
              </a:ext>
            </a:extLst>
          </p:cNvPr>
          <p:cNvSpPr/>
          <p:nvPr/>
        </p:nvSpPr>
        <p:spPr>
          <a:xfrm>
            <a:off x="9152202" y="5385137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24FED52-2552-4A29-AD1B-505E1BF906F6}"/>
              </a:ext>
            </a:extLst>
          </p:cNvPr>
          <p:cNvCxnSpPr>
            <a:cxnSpLocks/>
          </p:cNvCxnSpPr>
          <p:nvPr/>
        </p:nvCxnSpPr>
        <p:spPr>
          <a:xfrm>
            <a:off x="2579445" y="3235444"/>
            <a:ext cx="1611555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596CE71-5CCA-4BE7-8850-499648CCD6E6}"/>
              </a:ext>
            </a:extLst>
          </p:cNvPr>
          <p:cNvCxnSpPr>
            <a:cxnSpLocks/>
          </p:cNvCxnSpPr>
          <p:nvPr/>
        </p:nvCxnSpPr>
        <p:spPr>
          <a:xfrm flipH="1">
            <a:off x="2579589" y="3464044"/>
            <a:ext cx="1611411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DD32568-EABB-4523-8626-264C74204D8D}"/>
              </a:ext>
            </a:extLst>
          </p:cNvPr>
          <p:cNvSpPr txBox="1"/>
          <p:nvPr/>
        </p:nvSpPr>
        <p:spPr>
          <a:xfrm>
            <a:off x="2631805" y="2811187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 </a:t>
            </a:r>
            <a:r>
              <a:rPr lang="ko-KR" altLang="en-US" sz="1400" dirty="0"/>
              <a:t>관리자 로그인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91D1C7-3343-4906-8537-CF9C97693281}"/>
              </a:ext>
            </a:extLst>
          </p:cNvPr>
          <p:cNvSpPr txBox="1"/>
          <p:nvPr/>
        </p:nvSpPr>
        <p:spPr>
          <a:xfrm>
            <a:off x="2689278" y="357532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관리자 승인</a:t>
            </a: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A164697-F146-435C-9901-F376666F8554}"/>
              </a:ext>
            </a:extLst>
          </p:cNvPr>
          <p:cNvCxnSpPr>
            <a:cxnSpLocks/>
          </p:cNvCxnSpPr>
          <p:nvPr/>
        </p:nvCxnSpPr>
        <p:spPr>
          <a:xfrm>
            <a:off x="2559379" y="4301604"/>
            <a:ext cx="4229669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90D697F-E357-4C37-AD71-341208813862}"/>
              </a:ext>
            </a:extLst>
          </p:cNvPr>
          <p:cNvCxnSpPr>
            <a:cxnSpLocks/>
          </p:cNvCxnSpPr>
          <p:nvPr/>
        </p:nvCxnSpPr>
        <p:spPr>
          <a:xfrm flipH="1">
            <a:off x="2566882" y="4583470"/>
            <a:ext cx="4231603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71739EB-90C0-4AF2-AE16-D24936A8DC00}"/>
              </a:ext>
            </a:extLst>
          </p:cNvPr>
          <p:cNvSpPr txBox="1"/>
          <p:nvPr/>
        </p:nvSpPr>
        <p:spPr>
          <a:xfrm>
            <a:off x="3603310" y="3952392"/>
            <a:ext cx="2226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공지 글 작성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B6D6507-9578-4691-AD4A-5BBA037EE651}"/>
              </a:ext>
            </a:extLst>
          </p:cNvPr>
          <p:cNvSpPr txBox="1"/>
          <p:nvPr/>
        </p:nvSpPr>
        <p:spPr>
          <a:xfrm>
            <a:off x="3673076" y="4583470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/>
              <a:t>공지사항 목록 확인</a:t>
            </a: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CDC66230-4FF1-470C-83D6-36B87EC68324}"/>
              </a:ext>
            </a:extLst>
          </p:cNvPr>
          <p:cNvCxnSpPr>
            <a:cxnSpLocks/>
          </p:cNvCxnSpPr>
          <p:nvPr/>
        </p:nvCxnSpPr>
        <p:spPr>
          <a:xfrm>
            <a:off x="2590508" y="5491440"/>
            <a:ext cx="6494540" cy="21448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0EEEE48-C0F1-438B-A9C2-279BD10D6AF6}"/>
              </a:ext>
            </a:extLst>
          </p:cNvPr>
          <p:cNvCxnSpPr>
            <a:cxnSpLocks/>
          </p:cNvCxnSpPr>
          <p:nvPr/>
        </p:nvCxnSpPr>
        <p:spPr>
          <a:xfrm flipH="1">
            <a:off x="2610944" y="5775965"/>
            <a:ext cx="6413317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F575A90-9C68-415F-A21E-BB3027E32D5B}"/>
              </a:ext>
            </a:extLst>
          </p:cNvPr>
          <p:cNvSpPr txBox="1"/>
          <p:nvPr/>
        </p:nvSpPr>
        <p:spPr>
          <a:xfrm>
            <a:off x="5199494" y="519035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 </a:t>
            </a:r>
            <a:r>
              <a:rPr lang="ko-KR" altLang="en-US" sz="1400" dirty="0"/>
              <a:t>맛집 삭제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190D653-92C2-4BBC-93E9-75F9E11887A7}"/>
              </a:ext>
            </a:extLst>
          </p:cNvPr>
          <p:cNvSpPr txBox="1"/>
          <p:nvPr/>
        </p:nvSpPr>
        <p:spPr>
          <a:xfrm>
            <a:off x="4910153" y="5793600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 </a:t>
            </a:r>
            <a:r>
              <a:rPr lang="ko-KR" altLang="en-US" sz="1400" dirty="0"/>
              <a:t>맛집 리스트 확인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9A795B1-8E25-4A02-A9B6-C2A467F3251E}"/>
              </a:ext>
            </a:extLst>
          </p:cNvPr>
          <p:cNvSpPr/>
          <p:nvPr/>
        </p:nvSpPr>
        <p:spPr>
          <a:xfrm>
            <a:off x="1803438" y="6522478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EE38E7F-FAD7-40BB-BD33-5EB6D9ACE4B3}"/>
              </a:ext>
            </a:extLst>
          </p:cNvPr>
          <p:cNvSpPr/>
          <p:nvPr/>
        </p:nvSpPr>
        <p:spPr>
          <a:xfrm>
            <a:off x="1819857" y="7774061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96DB1355-E0E6-4D9D-B329-F10B33A49FD2}"/>
              </a:ext>
            </a:extLst>
          </p:cNvPr>
          <p:cNvCxnSpPr>
            <a:cxnSpLocks/>
          </p:cNvCxnSpPr>
          <p:nvPr/>
        </p:nvCxnSpPr>
        <p:spPr>
          <a:xfrm>
            <a:off x="2590508" y="6606084"/>
            <a:ext cx="9046024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B9944CB-F519-42AF-8596-D3508ABF9B62}"/>
              </a:ext>
            </a:extLst>
          </p:cNvPr>
          <p:cNvCxnSpPr>
            <a:cxnSpLocks/>
          </p:cNvCxnSpPr>
          <p:nvPr/>
        </p:nvCxnSpPr>
        <p:spPr>
          <a:xfrm flipH="1">
            <a:off x="2590508" y="6877257"/>
            <a:ext cx="8953894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7CE7723-A199-4833-97CE-9D3CC60D9002}"/>
              </a:ext>
            </a:extLst>
          </p:cNvPr>
          <p:cNvCxnSpPr>
            <a:cxnSpLocks/>
          </p:cNvCxnSpPr>
          <p:nvPr/>
        </p:nvCxnSpPr>
        <p:spPr>
          <a:xfrm flipH="1" flipV="1">
            <a:off x="2590508" y="8135899"/>
            <a:ext cx="11028856" cy="10113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D3186242-D365-4673-AE94-3834DA17FF2E}"/>
              </a:ext>
            </a:extLst>
          </p:cNvPr>
          <p:cNvCxnSpPr>
            <a:cxnSpLocks/>
          </p:cNvCxnSpPr>
          <p:nvPr/>
        </p:nvCxnSpPr>
        <p:spPr>
          <a:xfrm>
            <a:off x="2610944" y="7914532"/>
            <a:ext cx="11028856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7DE30-C13B-4956-8280-5584997A7F84}"/>
              </a:ext>
            </a:extLst>
          </p:cNvPr>
          <p:cNvSpPr txBox="1"/>
          <p:nvPr/>
        </p:nvSpPr>
        <p:spPr>
          <a:xfrm>
            <a:off x="6481273" y="6298307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/>
              <a:t>회원 탈퇴 및 관리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E856B7D-8B0F-44E0-9D9B-D94D7F772A22}"/>
              </a:ext>
            </a:extLst>
          </p:cNvPr>
          <p:cNvSpPr txBox="1"/>
          <p:nvPr/>
        </p:nvSpPr>
        <p:spPr>
          <a:xfrm>
            <a:off x="6301736" y="6887703"/>
            <a:ext cx="2097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8. </a:t>
            </a:r>
            <a:r>
              <a:rPr lang="ko-KR" altLang="en-US" sz="1400" dirty="0"/>
              <a:t>가입한  회원 목록조회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AB20C03-3869-48D3-B323-86FB675853B6}"/>
              </a:ext>
            </a:extLst>
          </p:cNvPr>
          <p:cNvSpPr txBox="1"/>
          <p:nvPr/>
        </p:nvSpPr>
        <p:spPr>
          <a:xfrm>
            <a:off x="7083076" y="7548620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9. </a:t>
            </a:r>
            <a:r>
              <a:rPr lang="ko-KR" altLang="en-US" sz="1400" dirty="0"/>
              <a:t>게시판 글 삭제</a:t>
            </a:r>
            <a:r>
              <a:rPr lang="en-US" altLang="ko-KR" sz="1400" dirty="0"/>
              <a:t> </a:t>
            </a:r>
            <a:r>
              <a:rPr lang="ko-KR" altLang="en-US" sz="1400" dirty="0"/>
              <a:t>및 관리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6B8C783-A7FE-4315-B375-8A486DEFA329}"/>
              </a:ext>
            </a:extLst>
          </p:cNvPr>
          <p:cNvSpPr txBox="1"/>
          <p:nvPr/>
        </p:nvSpPr>
        <p:spPr>
          <a:xfrm>
            <a:off x="7299310" y="8266944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10. </a:t>
            </a:r>
            <a:r>
              <a:rPr lang="ko-KR" altLang="en-US" sz="1400" dirty="0"/>
              <a:t>게시판 글 확인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D3965BC-5E9B-4B3B-A813-002C4137EADF}"/>
              </a:ext>
            </a:extLst>
          </p:cNvPr>
          <p:cNvSpPr/>
          <p:nvPr/>
        </p:nvSpPr>
        <p:spPr>
          <a:xfrm>
            <a:off x="13475458" y="2012354"/>
            <a:ext cx="131075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게시판</a:t>
            </a: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167C6386-036E-49C4-8B57-C53B4A247B3E}"/>
              </a:ext>
            </a:extLst>
          </p:cNvPr>
          <p:cNvCxnSpPr>
            <a:cxnSpLocks/>
          </p:cNvCxnSpPr>
          <p:nvPr/>
        </p:nvCxnSpPr>
        <p:spPr>
          <a:xfrm>
            <a:off x="14119790" y="2727181"/>
            <a:ext cx="0" cy="5977341"/>
          </a:xfrm>
          <a:prstGeom prst="line">
            <a:avLst/>
          </a:prstGeom>
          <a:ln w="31750" cap="flat" cmpd="sng" algn="ctr">
            <a:solidFill>
              <a:schemeClr val="accent6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D85EEA4-F89A-47DD-AE3B-6DDDCC549B15}"/>
              </a:ext>
            </a:extLst>
          </p:cNvPr>
          <p:cNvSpPr/>
          <p:nvPr/>
        </p:nvSpPr>
        <p:spPr>
          <a:xfrm>
            <a:off x="13714644" y="7805416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184368A-EAB7-4B8D-9B10-E33495B0F0AD}"/>
              </a:ext>
            </a:extLst>
          </p:cNvPr>
          <p:cNvSpPr/>
          <p:nvPr/>
        </p:nvSpPr>
        <p:spPr>
          <a:xfrm>
            <a:off x="11664550" y="6415729"/>
            <a:ext cx="755941" cy="4615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4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DFBEA6D-EB1D-416C-AC19-8FF3DC38690B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8.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기능정의서 및 설계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3E04D2-56FC-4605-9081-7399886AC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03" y="1562100"/>
            <a:ext cx="147066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B469F12-61A3-4F3C-980C-164BF656689C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8. </a:t>
            </a:r>
            <a:r>
              <a:rPr lang="ko-KR" altLang="en-US" sz="4000" dirty="0" err="1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기능정의서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B33AAB-0F8C-4C13-983F-17A16C63D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25545"/>
            <a:ext cx="131826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1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AAEE6D5-A606-4EA6-83CA-E45038A6D01A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9.</a:t>
            </a:r>
            <a:r>
              <a:rPr lang="en-US" sz="4000" dirty="0">
                <a:solidFill>
                  <a:srgbClr val="0181D8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DB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(ERD)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37F18B-863A-4A01-80C2-AABA5B602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0700"/>
            <a:ext cx="156972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6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E881CA7-F039-4B80-9648-D0D212DA7B76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10.</a:t>
            </a:r>
            <a:r>
              <a:rPr lang="en-US" sz="4000" dirty="0">
                <a:solidFill>
                  <a:srgbClr val="0181D8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Project Source Explorer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5075F0-3D1E-4C78-B594-421190AD0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99" y="2017877"/>
            <a:ext cx="2920054" cy="75383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E7E788-8844-488E-B060-038336BE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67" y="2017877"/>
            <a:ext cx="2590800" cy="7383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F4CD23-78D5-41CA-A9C8-1E6FBECEC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662" y="2017877"/>
            <a:ext cx="2353003" cy="3953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EAD78D-B0F2-45E2-B2A8-14CA50A4B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35" y="2017877"/>
            <a:ext cx="2363155" cy="56220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FE614-3E01-4D59-88C3-A0BF99C80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1" y="2017877"/>
            <a:ext cx="247684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5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A538B-C405-4AEF-B7E5-692087F031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19100"/>
            <a:ext cx="7162800" cy="96774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52EBC9B-22D8-4582-BB74-407D46E4F319}"/>
              </a:ext>
            </a:extLst>
          </p:cNvPr>
          <p:cNvSpPr/>
          <p:nvPr/>
        </p:nvSpPr>
        <p:spPr>
          <a:xfrm>
            <a:off x="10401300" y="2247900"/>
            <a:ext cx="8382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AEA367-1ECA-4091-851D-667AA032B3D7}"/>
              </a:ext>
            </a:extLst>
          </p:cNvPr>
          <p:cNvSpPr/>
          <p:nvPr/>
        </p:nvSpPr>
        <p:spPr>
          <a:xfrm>
            <a:off x="7067550" y="3631402"/>
            <a:ext cx="11049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F77820DC-93D6-4E67-A9AE-FCB0D3EABB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91701" y="3505199"/>
            <a:ext cx="4114799" cy="40386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id="{AD47DCA4-B9A3-453C-9BBA-7250C992064F}"/>
              </a:ext>
            </a:extLst>
          </p:cNvPr>
          <p:cNvSpPr/>
          <p:nvPr/>
        </p:nvSpPr>
        <p:spPr>
          <a:xfrm>
            <a:off x="11353800" y="7751466"/>
            <a:ext cx="6858000" cy="211643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슬라이드 배너의 컨트롤바를 누르면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카테고리별 맛집 리스트가 슬라이드됨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A6C47BE8-17F7-439D-B95B-2B5EE0400DD8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메인 화면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932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747D1A-1347-4952-9122-093461404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4" y="1415083"/>
            <a:ext cx="7492491" cy="525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2303D0-16C5-42B2-8F74-BB812A74B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04" y="1338883"/>
            <a:ext cx="7752146" cy="5334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6D80C3A-B3BF-46E8-9B36-B6F4AF388077}"/>
              </a:ext>
            </a:extLst>
          </p:cNvPr>
          <p:cNvSpPr/>
          <p:nvPr/>
        </p:nvSpPr>
        <p:spPr>
          <a:xfrm>
            <a:off x="5197857" y="2086077"/>
            <a:ext cx="914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5230190-E10F-4F35-AA4E-8CB052853F7D}"/>
              </a:ext>
            </a:extLst>
          </p:cNvPr>
          <p:cNvSpPr/>
          <p:nvPr/>
        </p:nvSpPr>
        <p:spPr>
          <a:xfrm>
            <a:off x="9906000" y="2509366"/>
            <a:ext cx="2895600" cy="696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2AA484A-E8AF-459C-91FF-470D4E2DFBE2}"/>
              </a:ext>
            </a:extLst>
          </p:cNvPr>
          <p:cNvCxnSpPr>
            <a:cxnSpLocks/>
          </p:cNvCxnSpPr>
          <p:nvPr/>
        </p:nvCxnSpPr>
        <p:spPr>
          <a:xfrm>
            <a:off x="6330505" y="2375636"/>
            <a:ext cx="3400301" cy="50472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08624285-9D28-4749-AEAA-61EE4F3E9C49}"/>
              </a:ext>
            </a:extLst>
          </p:cNvPr>
          <p:cNvSpPr/>
          <p:nvPr/>
        </p:nvSpPr>
        <p:spPr>
          <a:xfrm>
            <a:off x="2133600" y="7124700"/>
            <a:ext cx="14276382" cy="2650568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메인 페이지에서 원하는 맛집 카테고리를 선택하면 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해당 카테고리의 맛집 리스트가 슬라이드 배너를 통해 출력됨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3C665677-D925-4AFA-9CD3-5739C5BD9C5C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카테고리별 맛집 출력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79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66700"/>
            <a:ext cx="7114286" cy="964761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73505" y="6057900"/>
            <a:ext cx="9601200" cy="2667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검색창에 지역이름을 검색하면 검색한 지역의 맛집 리스트가 높은 평점순으로 </a:t>
            </a:r>
            <a:r>
              <a:rPr lang="ko-KR" altLang="en-US" sz="2800" dirty="0" err="1">
                <a:solidFill>
                  <a:schemeClr val="accent6"/>
                </a:solidFill>
              </a:rPr>
              <a:t>페이징</a:t>
            </a:r>
            <a:r>
              <a:rPr lang="ko-KR" altLang="en-US" sz="2800" dirty="0">
                <a:solidFill>
                  <a:schemeClr val="accent6"/>
                </a:solidFill>
              </a:rPr>
              <a:t> 처리되어 출력됨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5" y="2476500"/>
            <a:ext cx="8165432" cy="159252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3023897A-FC57-4C92-9459-EBC990A9FCCF}"/>
              </a:ext>
            </a:extLst>
          </p:cNvPr>
          <p:cNvSpPr/>
          <p:nvPr/>
        </p:nvSpPr>
        <p:spPr>
          <a:xfrm>
            <a:off x="2667000" y="2628900"/>
            <a:ext cx="9906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A3F95557-3A2E-44FC-AD31-668A642D2B72}"/>
              </a:ext>
            </a:extLst>
          </p:cNvPr>
          <p:cNvCxnSpPr>
            <a:cxnSpLocks/>
          </p:cNvCxnSpPr>
          <p:nvPr/>
        </p:nvCxnSpPr>
        <p:spPr>
          <a:xfrm flipV="1">
            <a:off x="3733800" y="1257300"/>
            <a:ext cx="6781800" cy="17526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8445A598-47AC-4F2A-BE5C-616D48CAF8AC}"/>
              </a:ext>
            </a:extLst>
          </p:cNvPr>
          <p:cNvSpPr/>
          <p:nvPr/>
        </p:nvSpPr>
        <p:spPr>
          <a:xfrm>
            <a:off x="10589597" y="949495"/>
            <a:ext cx="1474066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EC58026F-5615-498D-9DE0-EAF423CC1B28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지역별 맛집 검색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07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8BFA21A-AE22-4114-82FC-51CDDF836BC8}"/>
              </a:ext>
            </a:extLst>
          </p:cNvPr>
          <p:cNvSpPr/>
          <p:nvPr/>
        </p:nvSpPr>
        <p:spPr>
          <a:xfrm>
            <a:off x="-494995" y="3785259"/>
            <a:ext cx="19479527" cy="52120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6"/>
          <p:cNvSpPr txBox="1"/>
          <p:nvPr/>
        </p:nvSpPr>
        <p:spPr>
          <a:xfrm>
            <a:off x="914400" y="902178"/>
            <a:ext cx="1884003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2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907188" y="5448125"/>
            <a:ext cx="4869882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kern="0" spc="100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계획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3140422" y="5448125"/>
            <a:ext cx="48698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+mn-ea"/>
              </a:rPr>
              <a:t>구현 및 테스트</a:t>
            </a:r>
            <a:endParaRPr lang="en-US" altLang="ko-KR" sz="1800" b="1" dirty="0">
              <a:solidFill>
                <a:schemeClr val="bg1"/>
              </a:solidFill>
              <a:latin typeface="+mn-ea"/>
            </a:endParaRPr>
          </a:p>
          <a:p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553961" y="6032201"/>
            <a:ext cx="5974509" cy="180645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52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주제 및 목적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52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개발환경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개발 리소스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252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작업분할 구조도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(WBS)</a:t>
            </a:r>
          </a:p>
          <a:p>
            <a:pPr marL="252000"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작업일정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4008" y="5996957"/>
            <a:ext cx="5974509" cy="22496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52000" lvl="1">
              <a:lnSpc>
                <a:spcPct val="18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요구사항 분석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52000" lvl="1">
              <a:lnSpc>
                <a:spcPct val="18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유스케이스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 다이어그램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  <a:latin typeface="+mn-ea"/>
              </a:rPr>
              <a:t>Usecase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Diagram)</a:t>
            </a:r>
          </a:p>
          <a:p>
            <a:pPr marL="252000" lvl="1">
              <a:lnSpc>
                <a:spcPct val="18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순차 다이어그램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(Sequence Diagram)</a:t>
            </a:r>
          </a:p>
          <a:p>
            <a:pPr marL="252000" lvl="1">
              <a:lnSpc>
                <a:spcPct val="18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8.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기능정의서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52000" lvl="1">
              <a:lnSpc>
                <a:spcPct val="18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9.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설계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(ERD)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880794" y="6094456"/>
            <a:ext cx="5974509" cy="13632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52000" lvl="1">
              <a:lnSpc>
                <a:spcPct val="18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10. Project source Explore</a:t>
            </a:r>
            <a:endParaRPr lang="ko-KR" altLang="en-US" sz="1600" dirty="0">
              <a:solidFill>
                <a:srgbClr val="C00000"/>
              </a:solidFill>
            </a:endParaRPr>
          </a:p>
          <a:p>
            <a:pPr marL="252000" lvl="1">
              <a:lnSpc>
                <a:spcPct val="18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11. UI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시연 및 핵심 기능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52000" lvl="1">
              <a:lnSpc>
                <a:spcPct val="18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12.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차후 개발 내용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7188" y="4361907"/>
            <a:ext cx="3235126" cy="1599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10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1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523805" y="4361907"/>
            <a:ext cx="3235126" cy="1599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10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3178517" y="4361907"/>
            <a:ext cx="3235126" cy="1599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10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377343" y="4296027"/>
            <a:ext cx="5550077" cy="4190476"/>
            <a:chOff x="6377343" y="4296027"/>
            <a:chExt cx="5550077" cy="41904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330376" y="6342993"/>
              <a:ext cx="4190476" cy="96544"/>
              <a:chOff x="4330376" y="6342993"/>
              <a:chExt cx="4190476" cy="9654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4330376" y="6342993"/>
                <a:ext cx="4190476" cy="965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83909" y="6342993"/>
              <a:ext cx="4190476" cy="96544"/>
              <a:chOff x="9783909" y="6342993"/>
              <a:chExt cx="4190476" cy="9654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9783909" y="6342993"/>
                <a:ext cx="4190476" cy="96544"/>
              </a:xfrm>
              <a:prstGeom prst="rect">
                <a:avLst/>
              </a:prstGeom>
            </p:spPr>
          </p:pic>
        </p:grpSp>
      </p:grpSp>
      <p:sp>
        <p:nvSpPr>
          <p:cNvPr id="20" name="Object 7">
            <a:extLst>
              <a:ext uri="{FF2B5EF4-FFF2-40B4-BE49-F238E27FC236}">
                <a16:creationId xmlns:a16="http://schemas.microsoft.com/office/drawing/2014/main" id="{03A25407-227B-4C1F-8462-C97B6C99D5B2}"/>
              </a:ext>
            </a:extLst>
          </p:cNvPr>
          <p:cNvSpPr txBox="1"/>
          <p:nvPr/>
        </p:nvSpPr>
        <p:spPr>
          <a:xfrm>
            <a:off x="7486462" y="5426242"/>
            <a:ext cx="48698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ko-KR" sz="1800" b="1" kern="1200" dirty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 및 설계</a:t>
            </a:r>
            <a:endParaRPr lang="ko-KR" altLang="ko-KR" sz="1800" dirty="0"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812981"/>
            <a:ext cx="6477000" cy="49220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7" y="1266107"/>
            <a:ext cx="5867400" cy="8404492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7086600" y="2744579"/>
            <a:ext cx="2438400" cy="838200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2C18EE6-F694-481F-9D90-4975CB31BC4F}"/>
              </a:ext>
            </a:extLst>
          </p:cNvPr>
          <p:cNvSpPr/>
          <p:nvPr/>
        </p:nvSpPr>
        <p:spPr>
          <a:xfrm>
            <a:off x="2080009" y="3238500"/>
            <a:ext cx="1882391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117FD67-B5AA-4453-BA77-4D5506C133FA}"/>
              </a:ext>
            </a:extLst>
          </p:cNvPr>
          <p:cNvSpPr/>
          <p:nvPr/>
        </p:nvSpPr>
        <p:spPr>
          <a:xfrm>
            <a:off x="2123552" y="4838700"/>
            <a:ext cx="1882391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02C1E4C-179E-4F85-9338-0D2F34D53A98}"/>
              </a:ext>
            </a:extLst>
          </p:cNvPr>
          <p:cNvSpPr/>
          <p:nvPr/>
        </p:nvSpPr>
        <p:spPr>
          <a:xfrm>
            <a:off x="2123551" y="5676900"/>
            <a:ext cx="1882391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99AC634-E3FD-48E2-B430-3221B6C37EA6}"/>
              </a:ext>
            </a:extLst>
          </p:cNvPr>
          <p:cNvCxnSpPr>
            <a:cxnSpLocks/>
          </p:cNvCxnSpPr>
          <p:nvPr/>
        </p:nvCxnSpPr>
        <p:spPr>
          <a:xfrm>
            <a:off x="4450533" y="4686300"/>
            <a:ext cx="2747827" cy="22098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8">
            <a:extLst>
              <a:ext uri="{FF2B5EF4-FFF2-40B4-BE49-F238E27FC236}">
                <a16:creationId xmlns:a16="http://schemas.microsoft.com/office/drawing/2014/main" id="{B540D2F9-0CF4-4565-93F0-2E415C3626E1}"/>
              </a:ext>
            </a:extLst>
          </p:cNvPr>
          <p:cNvSpPr/>
          <p:nvPr/>
        </p:nvSpPr>
        <p:spPr>
          <a:xfrm>
            <a:off x="7467600" y="6743701"/>
            <a:ext cx="9601200" cy="2667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6"/>
                </a:solidFill>
              </a:rPr>
              <a:t>Ajax </a:t>
            </a:r>
            <a:r>
              <a:rPr lang="ko-KR" altLang="en-US" sz="2800" dirty="0">
                <a:solidFill>
                  <a:schemeClr val="accent6"/>
                </a:solidFill>
              </a:rPr>
              <a:t>기능을 이용하여 </a:t>
            </a:r>
            <a:r>
              <a:rPr lang="en-US" altLang="ko-KR" sz="2800" dirty="0">
                <a:solidFill>
                  <a:schemeClr val="accent6"/>
                </a:solidFill>
              </a:rPr>
              <a:t>DB</a:t>
            </a:r>
            <a:r>
              <a:rPr lang="ko-KR" altLang="en-US" sz="2800" dirty="0">
                <a:solidFill>
                  <a:schemeClr val="accent6"/>
                </a:solidFill>
              </a:rPr>
              <a:t>에 이미 가입되어 있는 아이디</a:t>
            </a:r>
            <a:r>
              <a:rPr lang="en-US" altLang="ko-KR" sz="2800" dirty="0">
                <a:solidFill>
                  <a:schemeClr val="accent6"/>
                </a:solidFill>
              </a:rPr>
              <a:t>, </a:t>
            </a:r>
            <a:r>
              <a:rPr lang="ko-KR" altLang="en-US" sz="2800" dirty="0">
                <a:solidFill>
                  <a:schemeClr val="accent6"/>
                </a:solidFill>
              </a:rPr>
              <a:t>이메일은 중복으로 가입이 불가능하도록 하였고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비밀번호 확인 또한 동일한 비밀번호를 입력하지 않으면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가입이 불가능하도록 설정함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46105541-8A39-4754-99EC-0DE1D4068239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회원가입 및 로그인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8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3E200EA-CB24-4702-95B6-17FF29FB8D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88" y="1234440"/>
            <a:ext cx="5585600" cy="8900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DBB91FB-0ECC-4E90-9BAD-5E3F95DDD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5" y="1257300"/>
            <a:ext cx="5540419" cy="88773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4417624-06D1-4296-81D3-F7B86BD3AD81}"/>
              </a:ext>
            </a:extLst>
          </p:cNvPr>
          <p:cNvSpPr/>
          <p:nvPr/>
        </p:nvSpPr>
        <p:spPr>
          <a:xfrm>
            <a:off x="12375513" y="6475744"/>
            <a:ext cx="5409755" cy="1220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835E937-E289-491D-B626-EB8A815C0AF7}"/>
              </a:ext>
            </a:extLst>
          </p:cNvPr>
          <p:cNvSpPr/>
          <p:nvPr/>
        </p:nvSpPr>
        <p:spPr>
          <a:xfrm>
            <a:off x="16078200" y="7734300"/>
            <a:ext cx="1219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22" name="오른쪽 화살표 10">
            <a:extLst>
              <a:ext uri="{FF2B5EF4-FFF2-40B4-BE49-F238E27FC236}">
                <a16:creationId xmlns:a16="http://schemas.microsoft.com/office/drawing/2014/main" id="{CB4A1DB6-5A6C-4FD9-95C7-C014E993412B}"/>
              </a:ext>
            </a:extLst>
          </p:cNvPr>
          <p:cNvSpPr/>
          <p:nvPr/>
        </p:nvSpPr>
        <p:spPr>
          <a:xfrm>
            <a:off x="6840221" y="3839196"/>
            <a:ext cx="4648200" cy="838200"/>
          </a:xfrm>
          <a:prstGeom prst="rightArrow">
            <a:avLst>
              <a:gd name="adj1" fmla="val 50000"/>
              <a:gd name="adj2" fmla="val 13991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8">
            <a:extLst>
              <a:ext uri="{FF2B5EF4-FFF2-40B4-BE49-F238E27FC236}">
                <a16:creationId xmlns:a16="http://schemas.microsoft.com/office/drawing/2014/main" id="{AE4E3CEC-D6C5-4073-91CC-546189D4D842}"/>
              </a:ext>
            </a:extLst>
          </p:cNvPr>
          <p:cNvSpPr/>
          <p:nvPr/>
        </p:nvSpPr>
        <p:spPr>
          <a:xfrm>
            <a:off x="6286501" y="6475744"/>
            <a:ext cx="5715000" cy="33528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로그인 전에는 상세보기와 </a:t>
            </a:r>
            <a:r>
              <a:rPr lang="ko-KR" altLang="en-US" sz="2800" dirty="0" err="1">
                <a:solidFill>
                  <a:schemeClr val="accent6"/>
                </a:solidFill>
              </a:rPr>
              <a:t>한줄평</a:t>
            </a:r>
            <a:r>
              <a:rPr lang="ko-KR" altLang="en-US" sz="2800" dirty="0">
                <a:solidFill>
                  <a:schemeClr val="accent6"/>
                </a:solidFill>
              </a:rPr>
              <a:t> 보기만 가능하지만 로그인 후에는 평점 달기와 </a:t>
            </a:r>
            <a:r>
              <a:rPr lang="ko-KR" altLang="en-US" sz="2800" dirty="0" err="1">
                <a:solidFill>
                  <a:schemeClr val="accent6"/>
                </a:solidFill>
              </a:rPr>
              <a:t>한줄평쓰기가</a:t>
            </a:r>
            <a:r>
              <a:rPr lang="ko-KR" altLang="en-US" sz="2800" dirty="0">
                <a:solidFill>
                  <a:schemeClr val="accent6"/>
                </a:solidFill>
              </a:rPr>
              <a:t> 가능하도록 나타남</a:t>
            </a: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95AFE0AB-1A1B-44DC-B588-1CBCE71A1B5E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맛집 상세보기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1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5AB07F-6FF0-41AF-BEBA-DAC205BC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5" y="1232165"/>
            <a:ext cx="9908138" cy="2806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E134E8-14CE-4B45-AED3-63CFD07C5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108" y="2005081"/>
            <a:ext cx="6522720" cy="199656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9D60D1F-16DC-4EA1-AA6D-3305505ADB9B}"/>
              </a:ext>
            </a:extLst>
          </p:cNvPr>
          <p:cNvSpPr/>
          <p:nvPr/>
        </p:nvSpPr>
        <p:spPr>
          <a:xfrm>
            <a:off x="2658175" y="2324100"/>
            <a:ext cx="4724400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EF529E7-BCF2-4F8F-94D2-7FA1B2103BEC}"/>
              </a:ext>
            </a:extLst>
          </p:cNvPr>
          <p:cNvSpPr/>
          <p:nvPr/>
        </p:nvSpPr>
        <p:spPr>
          <a:xfrm>
            <a:off x="8115290" y="1706753"/>
            <a:ext cx="1752601" cy="746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EA1180DC-46BF-477D-83AB-776EBAF244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49709" y="2690886"/>
            <a:ext cx="3049150" cy="297179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8">
            <a:extLst>
              <a:ext uri="{FF2B5EF4-FFF2-40B4-BE49-F238E27FC236}">
                <a16:creationId xmlns:a16="http://schemas.microsoft.com/office/drawing/2014/main" id="{56D5E923-6754-4DAE-9793-B9A975194AAB}"/>
              </a:ext>
            </a:extLst>
          </p:cNvPr>
          <p:cNvSpPr/>
          <p:nvPr/>
        </p:nvSpPr>
        <p:spPr>
          <a:xfrm>
            <a:off x="1143000" y="5624827"/>
            <a:ext cx="8317832" cy="2667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원하는 평점을 클릭한 뒤 등록을 누르면 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평가한 회원수와 평점이 업데이트됨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93C910-B937-491A-807C-C5D0C6BC1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5763824"/>
            <a:ext cx="7577900" cy="2389005"/>
          </a:xfrm>
          <a:prstGeom prst="rect">
            <a:avLst/>
          </a:prstGeom>
        </p:spPr>
      </p:pic>
      <p:sp>
        <p:nvSpPr>
          <p:cNvPr id="20" name="오른쪽 화살표 10">
            <a:extLst>
              <a:ext uri="{FF2B5EF4-FFF2-40B4-BE49-F238E27FC236}">
                <a16:creationId xmlns:a16="http://schemas.microsoft.com/office/drawing/2014/main" id="{C9195D57-669E-458B-97C8-C654AE85E05E}"/>
              </a:ext>
            </a:extLst>
          </p:cNvPr>
          <p:cNvSpPr/>
          <p:nvPr/>
        </p:nvSpPr>
        <p:spPr>
          <a:xfrm>
            <a:off x="9918307" y="2479338"/>
            <a:ext cx="1498799" cy="606762"/>
          </a:xfrm>
          <a:prstGeom prst="rightArrow">
            <a:avLst>
              <a:gd name="adj1" fmla="val 50000"/>
              <a:gd name="adj2" fmla="val 115683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DDB2931-7697-44D0-8D45-D0DBEC500E7A}"/>
              </a:ext>
            </a:extLst>
          </p:cNvPr>
          <p:cNvSpPr/>
          <p:nvPr/>
        </p:nvSpPr>
        <p:spPr>
          <a:xfrm>
            <a:off x="10287000" y="6766935"/>
            <a:ext cx="2209800" cy="738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04A53D20-D038-4619-81C3-D0B33C7AB005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평점 달기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43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8B87A5F7-5473-4496-9600-BE107D5F2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8" y="1777554"/>
            <a:ext cx="7032320" cy="3082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4D13B5-D899-44D2-86E7-89BFEF71C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42900"/>
            <a:ext cx="4953000" cy="5041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FB2512-37CE-43B2-A42B-7B38695DA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3" y="5048781"/>
            <a:ext cx="6277443" cy="49149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C808BE9-63FA-47EA-949F-897736EA79F4}"/>
              </a:ext>
            </a:extLst>
          </p:cNvPr>
          <p:cNvSpPr/>
          <p:nvPr/>
        </p:nvSpPr>
        <p:spPr>
          <a:xfrm>
            <a:off x="5932982" y="1966263"/>
            <a:ext cx="1502701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F177E5-2C88-4612-A62C-B7F89D7A49D4}"/>
              </a:ext>
            </a:extLst>
          </p:cNvPr>
          <p:cNvSpPr/>
          <p:nvPr/>
        </p:nvSpPr>
        <p:spPr>
          <a:xfrm>
            <a:off x="10744200" y="1181100"/>
            <a:ext cx="6400800" cy="2438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43E438-7BDC-4E77-B26D-6B318DF0121A}"/>
              </a:ext>
            </a:extLst>
          </p:cNvPr>
          <p:cNvSpPr/>
          <p:nvPr/>
        </p:nvSpPr>
        <p:spPr>
          <a:xfrm>
            <a:off x="685800" y="6438900"/>
            <a:ext cx="6858000" cy="213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FDF7C8B3-AF13-46C7-856C-6973DA994151}"/>
              </a:ext>
            </a:extLst>
          </p:cNvPr>
          <p:cNvCxnSpPr>
            <a:cxnSpLocks/>
          </p:cNvCxnSpPr>
          <p:nvPr/>
        </p:nvCxnSpPr>
        <p:spPr>
          <a:xfrm rot="5400000">
            <a:off x="7305678" y="3237696"/>
            <a:ext cx="3676649" cy="348775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8">
            <a:extLst>
              <a:ext uri="{FF2B5EF4-FFF2-40B4-BE49-F238E27FC236}">
                <a16:creationId xmlns:a16="http://schemas.microsoft.com/office/drawing/2014/main" id="{91C982C7-8661-4DFC-846D-A8D4D9F0BAA8}"/>
              </a:ext>
            </a:extLst>
          </p:cNvPr>
          <p:cNvSpPr/>
          <p:nvPr/>
        </p:nvSpPr>
        <p:spPr>
          <a:xfrm>
            <a:off x="8244381" y="6178650"/>
            <a:ext cx="9130476" cy="361305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accent6"/>
                </a:solidFill>
              </a:rPr>
              <a:t>한줄평쓰기</a:t>
            </a:r>
            <a:r>
              <a:rPr lang="ko-KR" altLang="en-US" sz="2800" dirty="0">
                <a:solidFill>
                  <a:schemeClr val="accent6"/>
                </a:solidFill>
              </a:rPr>
              <a:t> </a:t>
            </a:r>
            <a:r>
              <a:rPr lang="ko-KR" altLang="en-US" sz="2800" dirty="0" err="1">
                <a:solidFill>
                  <a:schemeClr val="accent6"/>
                </a:solidFill>
              </a:rPr>
              <a:t>클릭시</a:t>
            </a:r>
            <a:r>
              <a:rPr lang="ko-KR" altLang="en-US" sz="2800" dirty="0">
                <a:solidFill>
                  <a:schemeClr val="accent6"/>
                </a:solidFill>
              </a:rPr>
              <a:t> </a:t>
            </a:r>
            <a:r>
              <a:rPr lang="ko-KR" altLang="en-US" sz="2800" dirty="0" err="1">
                <a:solidFill>
                  <a:schemeClr val="accent6"/>
                </a:solidFill>
              </a:rPr>
              <a:t>한줄평을</a:t>
            </a:r>
            <a:r>
              <a:rPr lang="ko-KR" altLang="en-US" sz="2800" dirty="0">
                <a:solidFill>
                  <a:schemeClr val="accent6"/>
                </a:solidFill>
              </a:rPr>
              <a:t> 작성할 수 있는 창이 추가되고 등록을 누르면 방문자 </a:t>
            </a:r>
            <a:r>
              <a:rPr lang="ko-KR" altLang="en-US" sz="2800" dirty="0" err="1">
                <a:solidFill>
                  <a:schemeClr val="accent6"/>
                </a:solidFill>
              </a:rPr>
              <a:t>한줄평이</a:t>
            </a:r>
            <a:r>
              <a:rPr lang="ko-KR" altLang="en-US" sz="2800" dirty="0">
                <a:solidFill>
                  <a:schemeClr val="accent6"/>
                </a:solidFill>
              </a:rPr>
              <a:t> 업데이트됨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작성한 </a:t>
            </a:r>
            <a:r>
              <a:rPr lang="ko-KR" altLang="en-US" sz="2800" dirty="0" err="1">
                <a:solidFill>
                  <a:schemeClr val="accent6"/>
                </a:solidFill>
              </a:rPr>
              <a:t>한줄평은</a:t>
            </a:r>
            <a:r>
              <a:rPr lang="ko-KR" altLang="en-US" sz="2800" dirty="0">
                <a:solidFill>
                  <a:schemeClr val="accent6"/>
                </a:solidFill>
              </a:rPr>
              <a:t> 본인과 관리자만 삭제가 가능함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  <p:sp>
        <p:nvSpPr>
          <p:cNvPr id="31" name="오른쪽 화살표 10">
            <a:extLst>
              <a:ext uri="{FF2B5EF4-FFF2-40B4-BE49-F238E27FC236}">
                <a16:creationId xmlns:a16="http://schemas.microsoft.com/office/drawing/2014/main" id="{BD02F1E3-FA70-4ED5-AD82-FF90B19B6F5E}"/>
              </a:ext>
            </a:extLst>
          </p:cNvPr>
          <p:cNvSpPr/>
          <p:nvPr/>
        </p:nvSpPr>
        <p:spPr>
          <a:xfrm>
            <a:off x="8045283" y="2151098"/>
            <a:ext cx="2377711" cy="491043"/>
          </a:xfrm>
          <a:prstGeom prst="rightArrow">
            <a:avLst>
              <a:gd name="adj1" fmla="val 50000"/>
              <a:gd name="adj2" fmla="val 186031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07D7B28D-FFFD-4E8C-A0BE-A2C8EF2B7117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 err="1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한줄평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 쓰기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54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07D7B28D-FFFD-4E8C-A0BE-A2C8EF2B7117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추천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 / </a:t>
            </a:r>
            <a:r>
              <a:rPr lang="ko-KR" altLang="en-US" sz="4000" dirty="0" err="1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비추천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D1DA99-5D74-4D7E-B08B-C6DAFAFEC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90700"/>
            <a:ext cx="7367789" cy="4038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BD51F1-9790-4EF3-A30B-DABD5884F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790700"/>
            <a:ext cx="7162800" cy="4038600"/>
          </a:xfrm>
          <a:prstGeom prst="rect">
            <a:avLst/>
          </a:prstGeom>
        </p:spPr>
      </p:pic>
      <p:sp>
        <p:nvSpPr>
          <p:cNvPr id="16" name="모서리가 둥근 직사각형 8">
            <a:extLst>
              <a:ext uri="{FF2B5EF4-FFF2-40B4-BE49-F238E27FC236}">
                <a16:creationId xmlns:a16="http://schemas.microsoft.com/office/drawing/2014/main" id="{C5277D7F-B868-4095-AA62-E580948EDF66}"/>
              </a:ext>
            </a:extLst>
          </p:cNvPr>
          <p:cNvSpPr/>
          <p:nvPr/>
        </p:nvSpPr>
        <p:spPr>
          <a:xfrm>
            <a:off x="3581400" y="6972300"/>
            <a:ext cx="11475720" cy="240311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추천 </a:t>
            </a:r>
            <a:r>
              <a:rPr lang="en-US" altLang="ko-KR" sz="2800" dirty="0">
                <a:solidFill>
                  <a:schemeClr val="accent6"/>
                </a:solidFill>
              </a:rPr>
              <a:t>/ </a:t>
            </a:r>
            <a:r>
              <a:rPr lang="ko-KR" altLang="en-US" sz="2800" dirty="0" err="1">
                <a:solidFill>
                  <a:schemeClr val="accent6"/>
                </a:solidFill>
              </a:rPr>
              <a:t>비추천</a:t>
            </a:r>
            <a:r>
              <a:rPr lang="ko-KR" altLang="en-US" sz="2800" dirty="0">
                <a:solidFill>
                  <a:schemeClr val="accent6"/>
                </a:solidFill>
              </a:rPr>
              <a:t> </a:t>
            </a:r>
            <a:r>
              <a:rPr lang="ko-KR" altLang="en-US" sz="2800" dirty="0" err="1">
                <a:solidFill>
                  <a:schemeClr val="accent6"/>
                </a:solidFill>
              </a:rPr>
              <a:t>클릭시</a:t>
            </a:r>
            <a:r>
              <a:rPr lang="ko-KR" altLang="en-US" sz="2800" dirty="0">
                <a:solidFill>
                  <a:schemeClr val="accent6"/>
                </a:solidFill>
              </a:rPr>
              <a:t> </a:t>
            </a:r>
            <a:r>
              <a:rPr lang="en-US" altLang="ko-KR" sz="2800" dirty="0">
                <a:solidFill>
                  <a:schemeClr val="accent6"/>
                </a:solidFill>
              </a:rPr>
              <a:t>Ajax </a:t>
            </a:r>
            <a:r>
              <a:rPr lang="ko-KR" altLang="en-US" sz="2800" dirty="0">
                <a:solidFill>
                  <a:schemeClr val="accent6"/>
                </a:solidFill>
              </a:rPr>
              <a:t>기능을 통해 추천수가 업데이트되며 추천수가 높은 순서대로 </a:t>
            </a:r>
            <a:r>
              <a:rPr lang="ko-KR" altLang="en-US" sz="2800" dirty="0" err="1">
                <a:solidFill>
                  <a:schemeClr val="accent6"/>
                </a:solidFill>
              </a:rPr>
              <a:t>한줄평</a:t>
            </a:r>
            <a:r>
              <a:rPr lang="ko-KR" altLang="en-US" sz="2800" dirty="0">
                <a:solidFill>
                  <a:schemeClr val="accent6"/>
                </a:solidFill>
              </a:rPr>
              <a:t> 리스트가 출력됨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843B761-3A94-4808-B6B3-F9BD899150F9}"/>
              </a:ext>
            </a:extLst>
          </p:cNvPr>
          <p:cNvSpPr/>
          <p:nvPr/>
        </p:nvSpPr>
        <p:spPr>
          <a:xfrm>
            <a:off x="6629400" y="4762500"/>
            <a:ext cx="14478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B476555-DAE4-4999-978F-4DBF9BA56D94}"/>
              </a:ext>
            </a:extLst>
          </p:cNvPr>
          <p:cNvSpPr/>
          <p:nvPr/>
        </p:nvSpPr>
        <p:spPr>
          <a:xfrm>
            <a:off x="15773400" y="3402481"/>
            <a:ext cx="14478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526CFE88-D5F2-46AD-9571-2F1570E90834}"/>
              </a:ext>
            </a:extLst>
          </p:cNvPr>
          <p:cNvCxnSpPr>
            <a:cxnSpLocks/>
          </p:cNvCxnSpPr>
          <p:nvPr/>
        </p:nvCxnSpPr>
        <p:spPr>
          <a:xfrm flipV="1">
            <a:off x="8282189" y="4222752"/>
            <a:ext cx="1812697" cy="80644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68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9D612B-0B33-44F5-B1CC-ACDDFBD60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09699"/>
            <a:ext cx="6553200" cy="18069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6BEF29-FD0E-4030-B833-410FB12B9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707" y="537519"/>
            <a:ext cx="6792273" cy="92119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3E35E5-EEAD-4F22-906F-E5F355451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924300"/>
            <a:ext cx="6553200" cy="27432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5AE1A2E9-0F7C-400A-94E1-9A05D12D3B96}"/>
              </a:ext>
            </a:extLst>
          </p:cNvPr>
          <p:cNvSpPr/>
          <p:nvPr/>
        </p:nvSpPr>
        <p:spPr>
          <a:xfrm>
            <a:off x="1905000" y="1911744"/>
            <a:ext cx="914400" cy="336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7F3CD15-6260-41F4-A86A-AF2EC6507730}"/>
              </a:ext>
            </a:extLst>
          </p:cNvPr>
          <p:cNvSpPr/>
          <p:nvPr/>
        </p:nvSpPr>
        <p:spPr>
          <a:xfrm>
            <a:off x="5989320" y="5905500"/>
            <a:ext cx="118872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20" name="오른쪽 화살표 10">
            <a:extLst>
              <a:ext uri="{FF2B5EF4-FFF2-40B4-BE49-F238E27FC236}">
                <a16:creationId xmlns:a16="http://schemas.microsoft.com/office/drawing/2014/main" id="{6278AD2D-29C1-40F4-9CF0-88AA58A68ECD}"/>
              </a:ext>
            </a:extLst>
          </p:cNvPr>
          <p:cNvSpPr/>
          <p:nvPr/>
        </p:nvSpPr>
        <p:spPr>
          <a:xfrm>
            <a:off x="7605054" y="2051882"/>
            <a:ext cx="2450413" cy="606762"/>
          </a:xfrm>
          <a:prstGeom prst="rightArrow">
            <a:avLst>
              <a:gd name="adj1" fmla="val 50000"/>
              <a:gd name="adj2" fmla="val 115683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30C3AB3C-A0E7-45C8-82B4-3B213D20A557}"/>
              </a:ext>
            </a:extLst>
          </p:cNvPr>
          <p:cNvCxnSpPr>
            <a:cxnSpLocks/>
          </p:cNvCxnSpPr>
          <p:nvPr/>
        </p:nvCxnSpPr>
        <p:spPr>
          <a:xfrm rot="10800000">
            <a:off x="7315201" y="6210300"/>
            <a:ext cx="2846947" cy="27432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8">
            <a:extLst>
              <a:ext uri="{FF2B5EF4-FFF2-40B4-BE49-F238E27FC236}">
                <a16:creationId xmlns:a16="http://schemas.microsoft.com/office/drawing/2014/main" id="{20F923B3-78F6-4A2A-8422-5E850A64BB35}"/>
              </a:ext>
            </a:extLst>
          </p:cNvPr>
          <p:cNvSpPr/>
          <p:nvPr/>
        </p:nvSpPr>
        <p:spPr>
          <a:xfrm>
            <a:off x="762000" y="7250520"/>
            <a:ext cx="7147560" cy="216181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맛집 등록은 회원만 가능하며 자신이 등록한 맛집은 수정 및 삭제가 가능함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B77DD46A-B554-4A8F-9474-09978827D8BF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맛집 등록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90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C385D8-30F6-4D93-A359-B0B01167B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478782"/>
            <a:ext cx="9252822" cy="73914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3F53026-482A-450C-8FD7-88097A5502DC}"/>
              </a:ext>
            </a:extLst>
          </p:cNvPr>
          <p:cNvSpPr/>
          <p:nvPr/>
        </p:nvSpPr>
        <p:spPr>
          <a:xfrm>
            <a:off x="7924800" y="3294250"/>
            <a:ext cx="1219200" cy="706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5" name="모서리가 둥근 직사각형 8">
            <a:extLst>
              <a:ext uri="{FF2B5EF4-FFF2-40B4-BE49-F238E27FC236}">
                <a16:creationId xmlns:a16="http://schemas.microsoft.com/office/drawing/2014/main" id="{26E5CEAC-0C12-4E20-BEDB-8A8A1B871E07}"/>
              </a:ext>
            </a:extLst>
          </p:cNvPr>
          <p:cNvSpPr/>
          <p:nvPr/>
        </p:nvSpPr>
        <p:spPr>
          <a:xfrm>
            <a:off x="8991600" y="5233937"/>
            <a:ext cx="8945880" cy="3262363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자유게시판 글쓰기와 답변 글 작성은 로그인한 회원만 가능하며 글 작성 시 파일첨부도 할 수 있음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비회원은 게시판 글 상세보기와 제목 검색만 가능함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8FEFB705-8DC5-42FA-8A33-8278113902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12591" y="4165518"/>
            <a:ext cx="1024819" cy="86918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2">
            <a:extLst>
              <a:ext uri="{FF2B5EF4-FFF2-40B4-BE49-F238E27FC236}">
                <a16:creationId xmlns:a16="http://schemas.microsoft.com/office/drawing/2014/main" id="{D838AFBA-4A46-4659-A4CE-BE826DF00588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게시판 글쓰기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07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34" y="1028700"/>
            <a:ext cx="8807065" cy="7772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1" y="2094904"/>
            <a:ext cx="8221222" cy="1184803"/>
          </a:xfrm>
          <a:prstGeom prst="rect">
            <a:avLst/>
          </a:prstGeom>
        </p:spPr>
      </p:pic>
      <p:sp>
        <p:nvSpPr>
          <p:cNvPr id="6" name="모서리가 둥근 직사각형 8">
            <a:extLst>
              <a:ext uri="{FF2B5EF4-FFF2-40B4-BE49-F238E27FC236}">
                <a16:creationId xmlns:a16="http://schemas.microsoft.com/office/drawing/2014/main" id="{30B222E8-81B9-4317-816D-85F30F1D7EC2}"/>
              </a:ext>
            </a:extLst>
          </p:cNvPr>
          <p:cNvSpPr/>
          <p:nvPr/>
        </p:nvSpPr>
        <p:spPr>
          <a:xfrm>
            <a:off x="430350" y="5932665"/>
            <a:ext cx="8807065" cy="2667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제목으로 검색하고자 하는 텍스트를 검색하면 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입력한 텍스트가 들어간 글만 </a:t>
            </a:r>
            <a:r>
              <a:rPr lang="ko-KR" altLang="en-US" sz="2800" dirty="0" err="1">
                <a:solidFill>
                  <a:schemeClr val="accent6"/>
                </a:solidFill>
              </a:rPr>
              <a:t>페이징</a:t>
            </a:r>
            <a:r>
              <a:rPr lang="ko-KR" altLang="en-US" sz="2800" dirty="0">
                <a:solidFill>
                  <a:schemeClr val="accent6"/>
                </a:solidFill>
              </a:rPr>
              <a:t> 처리되어 출력됨 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8D1233-938A-4649-BAE9-E823456A0BF9}"/>
              </a:ext>
            </a:extLst>
          </p:cNvPr>
          <p:cNvSpPr/>
          <p:nvPr/>
        </p:nvSpPr>
        <p:spPr>
          <a:xfrm>
            <a:off x="5562600" y="2068173"/>
            <a:ext cx="1219200" cy="706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B6B8502-3FC8-4EEB-9B4D-9C228F7E59D1}"/>
              </a:ext>
            </a:extLst>
          </p:cNvPr>
          <p:cNvSpPr/>
          <p:nvPr/>
        </p:nvSpPr>
        <p:spPr>
          <a:xfrm>
            <a:off x="9753600" y="4457700"/>
            <a:ext cx="8290880" cy="29499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6B7A76EA-0B4D-47B5-A451-9040BB2DC397}"/>
              </a:ext>
            </a:extLst>
          </p:cNvPr>
          <p:cNvCxnSpPr>
            <a:cxnSpLocks/>
          </p:cNvCxnSpPr>
          <p:nvPr/>
        </p:nvCxnSpPr>
        <p:spPr>
          <a:xfrm>
            <a:off x="6659200" y="2774423"/>
            <a:ext cx="3094400" cy="2902477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2">
            <a:extLst>
              <a:ext uri="{FF2B5EF4-FFF2-40B4-BE49-F238E27FC236}">
                <a16:creationId xmlns:a16="http://schemas.microsoft.com/office/drawing/2014/main" id="{B0C7C00A-3F21-49F4-A13E-B107E36576A3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게시판 글 제목 검색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0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17E5D2-3F90-4304-A7E7-10BF4EA08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33" y="3520297"/>
            <a:ext cx="6280520" cy="3158744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B0C7C00A-3F21-49F4-A13E-B107E36576A3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관리자모드 회원관리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DA52E2-F55C-4733-84EC-D63E6BEE8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20" y="2152925"/>
            <a:ext cx="7239000" cy="6168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4DEB9E-EDA6-4C8B-8F77-3166E998C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0" y="1655530"/>
            <a:ext cx="7890923" cy="14550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9873432-85A8-48B4-B705-23C8FDB3FDB8}"/>
              </a:ext>
            </a:extLst>
          </p:cNvPr>
          <p:cNvSpPr/>
          <p:nvPr/>
        </p:nvSpPr>
        <p:spPr>
          <a:xfrm>
            <a:off x="7802881" y="1866900"/>
            <a:ext cx="914400" cy="516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0B25549-EF39-4637-B2B3-4360E31CB2B2}"/>
              </a:ext>
            </a:extLst>
          </p:cNvPr>
          <p:cNvSpPr/>
          <p:nvPr/>
        </p:nvSpPr>
        <p:spPr>
          <a:xfrm>
            <a:off x="15773400" y="4000501"/>
            <a:ext cx="838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292DAC1A-7DBE-4494-B096-634A9CBA78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53054" y="4377265"/>
            <a:ext cx="2589412" cy="107257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8">
            <a:extLst>
              <a:ext uri="{FF2B5EF4-FFF2-40B4-BE49-F238E27FC236}">
                <a16:creationId xmlns:a16="http://schemas.microsoft.com/office/drawing/2014/main" id="{B16895A2-EC80-49C7-9B53-2B97452CB223}"/>
              </a:ext>
            </a:extLst>
          </p:cNvPr>
          <p:cNvSpPr/>
          <p:nvPr/>
        </p:nvSpPr>
        <p:spPr>
          <a:xfrm>
            <a:off x="741570" y="6667500"/>
            <a:ext cx="8807065" cy="2667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관리자로 로그인 시 회원관리를 클릭하면 회원목록이 </a:t>
            </a:r>
            <a:r>
              <a:rPr lang="ko-KR" altLang="en-US" sz="2800" dirty="0" err="1">
                <a:solidFill>
                  <a:schemeClr val="accent6"/>
                </a:solidFill>
              </a:rPr>
              <a:t>페이징</a:t>
            </a:r>
            <a:r>
              <a:rPr lang="ko-KR" altLang="en-US" sz="2800" dirty="0">
                <a:solidFill>
                  <a:schemeClr val="accent6"/>
                </a:solidFill>
              </a:rPr>
              <a:t> 처리되어 출력되며 회원추방 버튼을 누르면 회원탈퇴가 진행됨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7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B0C7C00A-3F21-49F4-A13E-B107E36576A3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ERROR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페이지</a:t>
            </a:r>
            <a:endParaRPr lang="en-US" sz="4000" dirty="0">
              <a:solidFill>
                <a:schemeClr val="accent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7AA11F-2326-43D0-9B01-A2737001D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1774"/>
            <a:ext cx="5943601" cy="7795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1DE1DD-145E-4EEC-B688-0DF0C04CD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99" y="1691774"/>
            <a:ext cx="5938521" cy="7817986"/>
          </a:xfrm>
          <a:prstGeom prst="rect">
            <a:avLst/>
          </a:prstGeom>
        </p:spPr>
      </p:pic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C312469F-296E-4E9D-A484-52056EAFC8DD}"/>
              </a:ext>
            </a:extLst>
          </p:cNvPr>
          <p:cNvSpPr/>
          <p:nvPr/>
        </p:nvSpPr>
        <p:spPr>
          <a:xfrm>
            <a:off x="12496800" y="5295900"/>
            <a:ext cx="5562600" cy="23622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6"/>
                </a:solidFill>
              </a:rPr>
              <a:t>사용자가 없는 경로를 요청하거나</a:t>
            </a:r>
            <a:r>
              <a:rPr lang="en-US" altLang="ko-KR" sz="2800" dirty="0">
                <a:solidFill>
                  <a:schemeClr val="accent6"/>
                </a:solidFill>
              </a:rPr>
              <a:t>, </a:t>
            </a:r>
            <a:r>
              <a:rPr lang="ko-KR" altLang="en-US" sz="2800" dirty="0">
                <a:solidFill>
                  <a:schemeClr val="accent6"/>
                </a:solidFill>
              </a:rPr>
              <a:t>서버 장애로 서비스 이용이 불가능할 시 에러 페이지로 이동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9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8F5CBBE-F1AF-472D-BAD3-B9FD25F1540D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1-1.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주제 및 목적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7EFBC8-7F7D-4895-8E6E-CAC04F090EC4}"/>
              </a:ext>
            </a:extLst>
          </p:cNvPr>
          <p:cNvSpPr/>
          <p:nvPr/>
        </p:nvSpPr>
        <p:spPr>
          <a:xfrm>
            <a:off x="914400" y="1916581"/>
            <a:ext cx="14325600" cy="144780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본 사이트는 대한민국 여러 지역의 맛집을 공유하고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평가 및 다른 회원들과 소통할 수 있는 플랫폼이며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사이트를 이용할 수 있는 회원 시스템과 이를 관리하는 관리자 시스템으로 이루어진 웹 사이트이다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61DEEE-63A9-495A-BC6E-230ECFAA2AD3}"/>
              </a:ext>
            </a:extLst>
          </p:cNvPr>
          <p:cNvSpPr/>
          <p:nvPr/>
        </p:nvSpPr>
        <p:spPr>
          <a:xfrm>
            <a:off x="914400" y="3924300"/>
            <a:ext cx="14325600" cy="5181600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6"/>
                </a:solidFill>
                <a:latin typeface="+mn-ea"/>
              </a:rPr>
              <a:t>이용자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464646"/>
                </a:solidFill>
                <a:latin typeface="+mn-ea"/>
              </a:rPr>
              <a:t>이용자는 비회원과 회원으로 나뉘며</a:t>
            </a:r>
            <a:r>
              <a:rPr lang="en-US" altLang="ko-KR" sz="2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464646"/>
                </a:solidFill>
                <a:latin typeface="+mn-ea"/>
              </a:rPr>
              <a:t>비회원은 맛집 검색과 상세 보기만 가능하고 회원은 맛집 등록</a:t>
            </a:r>
            <a:r>
              <a:rPr lang="en-US" altLang="ko-KR" sz="2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464646"/>
                </a:solidFill>
                <a:latin typeface="+mn-ea"/>
              </a:rPr>
              <a:t>한 줄 평 작성</a:t>
            </a:r>
            <a:r>
              <a:rPr lang="en-US" altLang="ko-KR" sz="2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464646"/>
                </a:solidFill>
                <a:latin typeface="+mn-ea"/>
              </a:rPr>
              <a:t>평점 매기기 및 게시판 글 작성이 가능하다</a:t>
            </a:r>
            <a:r>
              <a:rPr lang="en-US" altLang="ko-KR" sz="2000" dirty="0">
                <a:solidFill>
                  <a:srgbClr val="464646"/>
                </a:solidFill>
                <a:latin typeface="+mn-ea"/>
              </a:rPr>
              <a:t>.</a:t>
            </a:r>
            <a:endParaRPr lang="ko-KR" altLang="en-US" sz="2000" dirty="0">
              <a:solidFill>
                <a:srgbClr val="46464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accent6"/>
                </a:solidFill>
                <a:latin typeface="+mn-ea"/>
              </a:rPr>
              <a:t>관리자</a:t>
            </a:r>
            <a:endParaRPr lang="en-US" altLang="ko-KR" sz="2000" dirty="0">
              <a:solidFill>
                <a:schemeClr val="accent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464646"/>
                </a:solidFill>
                <a:latin typeface="+mn-ea"/>
              </a:rPr>
              <a:t>관리자는 회원 목록 보기</a:t>
            </a:r>
            <a:r>
              <a:rPr lang="en-US" altLang="ko-KR" sz="2000" dirty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464646"/>
                </a:solidFill>
                <a:latin typeface="+mn-ea"/>
              </a:rPr>
              <a:t> 회원관리 및 탈퇴</a:t>
            </a:r>
            <a:r>
              <a:rPr lang="en-US" altLang="ko-KR" sz="2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464646"/>
                </a:solidFill>
                <a:latin typeface="+mn-ea"/>
              </a:rPr>
              <a:t>공지 게시판 글 작성</a:t>
            </a:r>
            <a:r>
              <a:rPr lang="en-US" altLang="ko-KR" sz="2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464646"/>
                </a:solidFill>
                <a:latin typeface="+mn-ea"/>
              </a:rPr>
              <a:t>회원들이 등록한 게시판 글 삭제</a:t>
            </a:r>
            <a:r>
              <a:rPr lang="en-US" altLang="ko-KR" sz="20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464646"/>
                </a:solidFill>
                <a:latin typeface="+mn-ea"/>
              </a:rPr>
              <a:t>등록된 맛집 및 한 줄 평 삭제 등이 가능하다</a:t>
            </a:r>
            <a:r>
              <a:rPr lang="en-US" altLang="ko-KR" sz="2000" dirty="0">
                <a:solidFill>
                  <a:srgbClr val="464646"/>
                </a:solidFill>
                <a:latin typeface="+mn-ea"/>
              </a:rPr>
              <a:t>.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AB7963F-E78F-4F8D-A15D-DD084A2CE3D4}"/>
              </a:ext>
            </a:extLst>
          </p:cNvPr>
          <p:cNvSpPr/>
          <p:nvPr/>
        </p:nvSpPr>
        <p:spPr>
          <a:xfrm>
            <a:off x="3086100" y="2286000"/>
            <a:ext cx="12115800" cy="57150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>
                <a:solidFill>
                  <a:schemeClr val="accent6"/>
                </a:solidFill>
              </a:rPr>
              <a:t>경청해 주셔서 감사합니다</a:t>
            </a:r>
            <a:r>
              <a:rPr lang="en-US" altLang="ko-KR" sz="7200" dirty="0">
                <a:solidFill>
                  <a:schemeClr val="accent6"/>
                </a:solidFill>
              </a:rPr>
              <a:t>.</a:t>
            </a:r>
            <a:endParaRPr lang="ko-KR" altLang="en-US" sz="7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4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7C0AFA-FB28-48D7-9789-B41D8CDB9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93" y="1960691"/>
            <a:ext cx="7754136" cy="5181600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D20EFA55-3FE6-4D8A-ABAD-4CD20B7D6E56}"/>
              </a:ext>
            </a:extLst>
          </p:cNvPr>
          <p:cNvSpPr txBox="1"/>
          <p:nvPr/>
        </p:nvSpPr>
        <p:spPr>
          <a:xfrm>
            <a:off x="931293" y="689956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1-2.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참조 사이트</a:t>
            </a:r>
            <a:endParaRPr lang="en-US" altLang="ko-KR" sz="4000" dirty="0">
              <a:solidFill>
                <a:schemeClr val="accent6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5241E6F-5242-47D3-9C8D-C92874A24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2" y="3309128"/>
            <a:ext cx="7734299" cy="5170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794552-691B-46B5-A374-D09FFA053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646679"/>
            <a:ext cx="773429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A7B2650-C5AD-4EFD-AD42-BA2D1A1AF267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2.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개발환경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(Resource)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그룹 19">
            <a:extLst>
              <a:ext uri="{FF2B5EF4-FFF2-40B4-BE49-F238E27FC236}">
                <a16:creationId xmlns:a16="http://schemas.microsoft.com/office/drawing/2014/main" id="{314525EC-6129-4608-B5BF-73BEA34854B7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247899"/>
            <a:ext cx="14705202" cy="815579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676A03-BF26-4316-BB82-81B69B5DEA39}"/>
                </a:ext>
              </a:extLst>
            </p:cNvPr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6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DF697F-84E6-4490-BB43-AB4418B128A3}"/>
                </a:ext>
              </a:extLst>
            </p:cNvPr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noFill/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rgbClr val="3F3F48"/>
                  </a:solidFill>
                  <a:latin typeface="+mn-ea"/>
                </a:rPr>
                <a:t>Windows 10 </a:t>
              </a:r>
              <a:r>
                <a:rPr lang="en-US" altLang="ko-KR" sz="3200" dirty="0">
                  <a:solidFill>
                    <a:srgbClr val="3F3F48"/>
                  </a:solidFill>
                  <a:latin typeface="+mn-ea"/>
                </a:rPr>
                <a:t>Professional</a:t>
              </a:r>
              <a:endParaRPr kumimoji="0" lang="en-US" altLang="ko-KR" sz="3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3" name="그룹 19">
            <a:extLst>
              <a:ext uri="{FF2B5EF4-FFF2-40B4-BE49-F238E27FC236}">
                <a16:creationId xmlns:a16="http://schemas.microsoft.com/office/drawing/2014/main" id="{37D26CB2-D9D6-42C6-929C-6054C9E8A35F}"/>
              </a:ext>
            </a:extLst>
          </p:cNvPr>
          <p:cNvGrpSpPr>
            <a:grpSpLocks/>
          </p:cNvGrpSpPr>
          <p:nvPr/>
        </p:nvGrpSpPr>
        <p:grpSpPr bwMode="auto">
          <a:xfrm>
            <a:off x="914399" y="3163380"/>
            <a:ext cx="14705203" cy="815579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4AF43C-1C7A-435E-8878-1F5207C61241}"/>
                </a:ext>
              </a:extLst>
            </p:cNvPr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+mn-ea"/>
                </a:rPr>
                <a:t>WAS</a:t>
              </a:r>
              <a:endParaRPr kumimoji="0" lang="en-US" altLang="ko-KR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2F4A8C-7B49-4937-9823-1C562C67025E}"/>
                </a:ext>
              </a:extLst>
            </p:cNvPr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noFill/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rgbClr val="3F3F48"/>
                  </a:solidFill>
                  <a:latin typeface="+mn-ea"/>
                </a:rPr>
                <a:t>Apache Tomcat 9.0.71</a:t>
              </a:r>
            </a:p>
          </p:txBody>
        </p:sp>
      </p:grpSp>
      <p:grpSp>
        <p:nvGrpSpPr>
          <p:cNvPr id="21" name="그룹 19">
            <a:extLst>
              <a:ext uri="{FF2B5EF4-FFF2-40B4-BE49-F238E27FC236}">
                <a16:creationId xmlns:a16="http://schemas.microsoft.com/office/drawing/2014/main" id="{628D3555-3FA9-488B-ABEC-DF4420772507}"/>
              </a:ext>
            </a:extLst>
          </p:cNvPr>
          <p:cNvGrpSpPr>
            <a:grpSpLocks/>
          </p:cNvGrpSpPr>
          <p:nvPr/>
        </p:nvGrpSpPr>
        <p:grpSpPr bwMode="auto">
          <a:xfrm>
            <a:off x="902854" y="4078861"/>
            <a:ext cx="14716749" cy="815579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2AD7318-6AF0-44DD-BA5F-0051E083311B}"/>
                </a:ext>
              </a:extLst>
            </p:cNvPr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6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7E1537D-573F-4362-8AE8-93EBE18EF7D1}"/>
                </a:ext>
              </a:extLst>
            </p:cNvPr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noFill/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24" name="그룹 19">
            <a:extLst>
              <a:ext uri="{FF2B5EF4-FFF2-40B4-BE49-F238E27FC236}">
                <a16:creationId xmlns:a16="http://schemas.microsoft.com/office/drawing/2014/main" id="{6853BC29-C931-48BB-B180-12ABC210B7BC}"/>
              </a:ext>
            </a:extLst>
          </p:cNvPr>
          <p:cNvGrpSpPr>
            <a:grpSpLocks/>
          </p:cNvGrpSpPr>
          <p:nvPr/>
        </p:nvGrpSpPr>
        <p:grpSpPr bwMode="auto">
          <a:xfrm>
            <a:off x="902855" y="4994342"/>
            <a:ext cx="14716748" cy="815579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F2C33FF-25B1-46E6-BF76-2D73E1ABAB21}"/>
                </a:ext>
              </a:extLst>
            </p:cNvPr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altLang="ko-KR" sz="3600" b="1" spc="-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defRPr/>
              </a:pPr>
              <a:r>
                <a:rPr kumimoji="0" lang="en-US" altLang="ko-KR" sz="36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3884678-4283-42A5-83B3-C1B9B59D3CFE}"/>
                </a:ext>
              </a:extLst>
            </p:cNvPr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noFill/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rgbClr val="3F3F48"/>
                  </a:solidFill>
                  <a:latin typeface="+mn-ea"/>
                </a:rPr>
                <a:t>Java Platform 8, </a:t>
              </a:r>
              <a:r>
                <a:rPr lang="en-US" altLang="ko-KR" sz="3200" dirty="0">
                  <a:solidFill>
                    <a:srgbClr val="3F3F48"/>
                  </a:solidFill>
                  <a:latin typeface="+mn-ea"/>
                </a:rPr>
                <a:t>JSP &amp; Servlet</a:t>
              </a:r>
              <a:r>
                <a:rPr kumimoji="0" lang="en-US" altLang="ko-KR" sz="3200" dirty="0">
                  <a:solidFill>
                    <a:srgbClr val="3F3F48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27" name="그룹 19">
            <a:extLst>
              <a:ext uri="{FF2B5EF4-FFF2-40B4-BE49-F238E27FC236}">
                <a16:creationId xmlns:a16="http://schemas.microsoft.com/office/drawing/2014/main" id="{77D703DD-6E13-49A4-A10C-6FAEC8545324}"/>
              </a:ext>
            </a:extLst>
          </p:cNvPr>
          <p:cNvGrpSpPr>
            <a:grpSpLocks/>
          </p:cNvGrpSpPr>
          <p:nvPr/>
        </p:nvGrpSpPr>
        <p:grpSpPr bwMode="auto">
          <a:xfrm>
            <a:off x="902854" y="5909823"/>
            <a:ext cx="14716747" cy="815579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B4E7E7D-C12C-4C71-AE25-25392200C9C3}"/>
                </a:ext>
              </a:extLst>
            </p:cNvPr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6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  <a:endParaRPr kumimoji="0" lang="en-US" altLang="ko-KR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B63CD59-EC94-41FA-86A6-EB6763357B7C}"/>
                </a:ext>
              </a:extLst>
            </p:cNvPr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noFill/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rgbClr val="3F3F48"/>
                  </a:solidFill>
                  <a:latin typeface="+mn-ea"/>
                </a:rPr>
                <a:t>MVC model (model 2)</a:t>
              </a:r>
            </a:p>
          </p:txBody>
        </p:sp>
      </p:grpSp>
      <p:grpSp>
        <p:nvGrpSpPr>
          <p:cNvPr id="30" name="그룹 19">
            <a:extLst>
              <a:ext uri="{FF2B5EF4-FFF2-40B4-BE49-F238E27FC236}">
                <a16:creationId xmlns:a16="http://schemas.microsoft.com/office/drawing/2014/main" id="{F0B440C0-7201-41D1-9727-3B62D7A8B547}"/>
              </a:ext>
            </a:extLst>
          </p:cNvPr>
          <p:cNvGrpSpPr>
            <a:grpSpLocks/>
          </p:cNvGrpSpPr>
          <p:nvPr/>
        </p:nvGrpSpPr>
        <p:grpSpPr bwMode="auto">
          <a:xfrm>
            <a:off x="902855" y="6825304"/>
            <a:ext cx="14716746" cy="815579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5E19AA9-1CF4-4F22-82D9-1EB88F4FCFCF}"/>
                </a:ext>
              </a:extLst>
            </p:cNvPr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600" b="1" spc="-100" dirty="0">
                  <a:solidFill>
                    <a:schemeClr val="bg1"/>
                  </a:solidFill>
                  <a:latin typeface="+mn-ea"/>
                </a:rPr>
                <a:t>WEB</a:t>
              </a:r>
              <a:endParaRPr kumimoji="0" lang="en-US" altLang="ko-KR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1D8BC3-6815-44FB-BC0A-30B492DC71D5}"/>
                </a:ext>
              </a:extLst>
            </p:cNvPr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noFill/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rgbClr val="3F3F48"/>
                  </a:solidFill>
                  <a:latin typeface="+mn-ea"/>
                </a:rPr>
                <a:t>HTML5, CSS/CSS, </a:t>
              </a:r>
              <a:r>
                <a:rPr lang="en-US" altLang="ko-KR" sz="3200" dirty="0">
                  <a:solidFill>
                    <a:srgbClr val="3F3F48"/>
                  </a:solidFill>
                  <a:latin typeface="+mn-ea"/>
                </a:rPr>
                <a:t>JavaScript</a:t>
              </a:r>
              <a:endParaRPr kumimoji="0" lang="en-US" altLang="ko-KR" sz="3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33" name="그룹 19">
            <a:extLst>
              <a:ext uri="{FF2B5EF4-FFF2-40B4-BE49-F238E27FC236}">
                <a16:creationId xmlns:a16="http://schemas.microsoft.com/office/drawing/2014/main" id="{591BF013-794F-44C7-85D2-6F444BB346CD}"/>
              </a:ext>
            </a:extLst>
          </p:cNvPr>
          <p:cNvGrpSpPr>
            <a:grpSpLocks/>
          </p:cNvGrpSpPr>
          <p:nvPr/>
        </p:nvGrpSpPr>
        <p:grpSpPr bwMode="auto">
          <a:xfrm>
            <a:off x="902855" y="7804285"/>
            <a:ext cx="14716746" cy="815579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4A59AD-C568-45BA-8CFC-58DEB07E2205}"/>
                </a:ext>
              </a:extLst>
            </p:cNvPr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600" b="1" spc="-100" dirty="0">
                  <a:solidFill>
                    <a:schemeClr val="bg1"/>
                  </a:solidFill>
                  <a:latin typeface="+mn-ea"/>
                </a:rPr>
                <a:t>Tool</a:t>
              </a:r>
              <a:endParaRPr kumimoji="0" lang="en-US" altLang="ko-KR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0114B26-B3B0-49A2-87E6-81EBC7D707AC}"/>
                </a:ext>
              </a:extLst>
            </p:cNvPr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noFill/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>
                <a:defRPr/>
              </a:pPr>
              <a:endParaRPr lang="en-US" altLang="ko-KR" sz="3200" dirty="0">
                <a:solidFill>
                  <a:srgbClr val="3F3F48"/>
                </a:solidFill>
                <a:latin typeface="+mn-ea"/>
              </a:endParaRPr>
            </a:p>
            <a:p>
              <a:pPr marL="108000">
                <a:defRPr/>
              </a:pPr>
              <a:r>
                <a:rPr lang="en-US" altLang="ko-KR" sz="3200" dirty="0">
                  <a:solidFill>
                    <a:srgbClr val="3F3F48"/>
                  </a:solidFill>
                  <a:latin typeface="+mn-ea"/>
                </a:rPr>
                <a:t>Eclipse IDE for Enterprise Java Developers, </a:t>
              </a:r>
              <a:r>
                <a:rPr kumimoji="0" lang="en-US" altLang="ko-KR" sz="3200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kumimoji="0" lang="en-US" altLang="ko-KR" sz="3200" dirty="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3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36" name="그룹 19">
            <a:extLst>
              <a:ext uri="{FF2B5EF4-FFF2-40B4-BE49-F238E27FC236}">
                <a16:creationId xmlns:a16="http://schemas.microsoft.com/office/drawing/2014/main" id="{A0512D48-E164-4FA2-BB59-736E6A291E2C}"/>
              </a:ext>
            </a:extLst>
          </p:cNvPr>
          <p:cNvGrpSpPr>
            <a:grpSpLocks/>
          </p:cNvGrpSpPr>
          <p:nvPr/>
        </p:nvGrpSpPr>
        <p:grpSpPr bwMode="auto">
          <a:xfrm>
            <a:off x="902853" y="8719766"/>
            <a:ext cx="14716748" cy="815579"/>
            <a:chOff x="841374" y="1056481"/>
            <a:chExt cx="7344731" cy="432000"/>
          </a:xfrm>
          <a:solidFill>
            <a:srgbClr val="CDC1B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21B002-46F9-42CE-8E2B-CA03A58C0C1A}"/>
                </a:ext>
              </a:extLst>
            </p:cNvPr>
            <p:cNvSpPr/>
            <p:nvPr/>
          </p:nvSpPr>
          <p:spPr>
            <a:xfrm>
              <a:off x="841374" y="1056481"/>
              <a:ext cx="1079407" cy="432000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3200" b="1" spc="-100" dirty="0">
                <a:solidFill>
                  <a:schemeClr val="bg1"/>
                </a:solidFill>
                <a:latin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8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8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810CBA1-1B0D-4E9C-8B80-DD0D08E1A734}"/>
                </a:ext>
              </a:extLst>
            </p:cNvPr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noFill/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rgbClr val="3F3F48"/>
                  </a:solidFill>
                  <a:latin typeface="+mn-ea"/>
                </a:rPr>
                <a:t>JavaScript jquery-3.4.1,   jquery-ui-1.12.1,</a:t>
              </a:r>
              <a:r>
                <a:rPr lang="en-US" altLang="ko-KR" sz="3200" dirty="0">
                  <a:solidFill>
                    <a:srgbClr val="3F3F48"/>
                  </a:solidFill>
                  <a:latin typeface="+mn-ea"/>
                </a:rPr>
                <a:t> cos-26Dec2008</a:t>
              </a:r>
              <a:endParaRPr kumimoji="0" lang="en-US" altLang="ko-KR" sz="3200" dirty="0">
                <a:solidFill>
                  <a:srgbClr val="3F3F48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7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B682B8A0-1D64-49A6-B4B6-5F4BF09510D9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.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작업분할구조도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(WBS)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1B44648-CAFD-4B82-A35E-3792570BCD06}"/>
              </a:ext>
            </a:extLst>
          </p:cNvPr>
          <p:cNvSpPr/>
          <p:nvPr/>
        </p:nvSpPr>
        <p:spPr>
          <a:xfrm>
            <a:off x="8534400" y="2247900"/>
            <a:ext cx="16764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</a:t>
            </a:r>
            <a:endParaRPr lang="en-US" altLang="ko-KR" dirty="0"/>
          </a:p>
          <a:p>
            <a:pPr algn="ctr"/>
            <a:r>
              <a:rPr lang="ko-KR" altLang="en-US" dirty="0"/>
              <a:t>로그아웃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9EDD13-461C-46C1-A193-293507553B95}"/>
              </a:ext>
            </a:extLst>
          </p:cNvPr>
          <p:cNvSpPr/>
          <p:nvPr/>
        </p:nvSpPr>
        <p:spPr>
          <a:xfrm>
            <a:off x="3874576" y="3747867"/>
            <a:ext cx="16764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D444816-57B4-4C21-9E27-337C5A5E1435}"/>
              </a:ext>
            </a:extLst>
          </p:cNvPr>
          <p:cNvSpPr/>
          <p:nvPr/>
        </p:nvSpPr>
        <p:spPr>
          <a:xfrm>
            <a:off x="14097019" y="3729182"/>
            <a:ext cx="16764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  <a:endParaRPr lang="en-US" altLang="ko-KR" dirty="0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601BA377-6293-425D-BEE7-F9C0067604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767211" y="539089"/>
            <a:ext cx="773396" cy="5562619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93EEB58-AA64-41C1-99F7-6ADFFD64A824}"/>
              </a:ext>
            </a:extLst>
          </p:cNvPr>
          <p:cNvCxnSpPr>
            <a:cxnSpLocks/>
          </p:cNvCxnSpPr>
          <p:nvPr/>
        </p:nvCxnSpPr>
        <p:spPr>
          <a:xfrm rot="5400000">
            <a:off x="6646648" y="999829"/>
            <a:ext cx="792081" cy="4659824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2FF8B54-38CC-43AA-B25B-46A89C62E1CD}"/>
              </a:ext>
            </a:extLst>
          </p:cNvPr>
          <p:cNvSpPr/>
          <p:nvPr/>
        </p:nvSpPr>
        <p:spPr>
          <a:xfrm>
            <a:off x="2841162" y="7882373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회원탈퇴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D12696-05D0-4916-9E9F-499489A5E696}"/>
              </a:ext>
            </a:extLst>
          </p:cNvPr>
          <p:cNvSpPr/>
          <p:nvPr/>
        </p:nvSpPr>
        <p:spPr>
          <a:xfrm>
            <a:off x="1689601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정보수정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453121-3204-4D85-B206-F502E7E4E3D4}"/>
              </a:ext>
            </a:extLst>
          </p:cNvPr>
          <p:cNvSpPr/>
          <p:nvPr/>
        </p:nvSpPr>
        <p:spPr>
          <a:xfrm>
            <a:off x="1689601" y="5981700"/>
            <a:ext cx="6858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회원관리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60A0B83-D45E-4EF1-BD3E-BA0F355970AF}"/>
              </a:ext>
            </a:extLst>
          </p:cNvPr>
          <p:cNvSpPr/>
          <p:nvPr/>
        </p:nvSpPr>
        <p:spPr>
          <a:xfrm>
            <a:off x="538039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639B155A-E311-4933-9EC9-4C4C45378DA6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>
          <a:xfrm rot="5400000">
            <a:off x="2609666" y="3878589"/>
            <a:ext cx="1525947" cy="2680275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550A76D-72D1-45BF-8F49-F07F51181767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rot="5400000">
            <a:off x="860328" y="6710197"/>
            <a:ext cx="1192784" cy="115156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E7A36CE-A271-4D4A-81AD-C4087BD23F5D}"/>
              </a:ext>
            </a:extLst>
          </p:cNvPr>
          <p:cNvCxnSpPr>
            <a:cxnSpLocks/>
            <a:stCxn id="47" idx="2"/>
            <a:endCxn id="45" idx="0"/>
          </p:cNvCxnSpPr>
          <p:nvPr/>
        </p:nvCxnSpPr>
        <p:spPr>
          <a:xfrm rot="16200000" flipH="1">
            <a:off x="2011888" y="6710198"/>
            <a:ext cx="1192787" cy="1151561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7EF163-39BF-4A84-A1D0-03287C1CE17B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2032501" y="6689586"/>
            <a:ext cx="0" cy="119278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9C08A6-13D4-41AC-8234-562F6BEF85F6}"/>
              </a:ext>
            </a:extLst>
          </p:cNvPr>
          <p:cNvSpPr/>
          <p:nvPr/>
        </p:nvSpPr>
        <p:spPr>
          <a:xfrm>
            <a:off x="5264186" y="5981700"/>
            <a:ext cx="6858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 검색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1DCC65B4-9144-4519-BBBF-F4730A7F3682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rot="16200000" flipH="1">
            <a:off x="4396958" y="4771571"/>
            <a:ext cx="1525947" cy="894310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67B5870-1049-44D8-8EE2-D6370FAD2737}"/>
              </a:ext>
            </a:extLst>
          </p:cNvPr>
          <p:cNvSpPr/>
          <p:nvPr/>
        </p:nvSpPr>
        <p:spPr>
          <a:xfrm>
            <a:off x="4117529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 등록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4AB058C-977C-4E93-922D-15EAADE7B623}"/>
              </a:ext>
            </a:extLst>
          </p:cNvPr>
          <p:cNvSpPr/>
          <p:nvPr/>
        </p:nvSpPr>
        <p:spPr>
          <a:xfrm>
            <a:off x="5271540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  <a:endParaRPr lang="en-US" altLang="ko-KR" dirty="0"/>
          </a:p>
          <a:p>
            <a:pPr algn="ctr"/>
            <a:r>
              <a:rPr lang="ko-KR" altLang="en-US" dirty="0"/>
              <a:t>삭제</a:t>
            </a: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3148A19-02B1-49CD-BF06-33AD0ECEFFA0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 rot="5400000">
            <a:off x="4437366" y="6712650"/>
            <a:ext cx="1192784" cy="1146657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271EBFA-B91D-4189-A8F9-84300EAA6EE3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rot="16200000" flipH="1">
            <a:off x="5014371" y="7282301"/>
            <a:ext cx="1192784" cy="7354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C19993-FDD4-4AF7-A5B7-D8AA2112999F}"/>
              </a:ext>
            </a:extLst>
          </p:cNvPr>
          <p:cNvSpPr/>
          <p:nvPr/>
        </p:nvSpPr>
        <p:spPr>
          <a:xfrm>
            <a:off x="8284237" y="5966855"/>
            <a:ext cx="982746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한줄평</a:t>
            </a:r>
            <a:endParaRPr lang="ko-KR" altLang="en-US" dirty="0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7D0DA80-0087-4C20-AD6C-B9F6E51ED984}"/>
              </a:ext>
            </a:extLst>
          </p:cNvPr>
          <p:cNvCxnSpPr>
            <a:cxnSpLocks/>
            <a:stCxn id="41" idx="2"/>
            <a:endCxn id="59" idx="0"/>
          </p:cNvCxnSpPr>
          <p:nvPr/>
        </p:nvCxnSpPr>
        <p:spPr>
          <a:xfrm rot="16200000" flipH="1">
            <a:off x="5988642" y="3179887"/>
            <a:ext cx="1511102" cy="4062834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5C76A2-1D75-4F25-921F-9DCD3ED1A027}"/>
              </a:ext>
            </a:extLst>
          </p:cNvPr>
          <p:cNvSpPr/>
          <p:nvPr/>
        </p:nvSpPr>
        <p:spPr>
          <a:xfrm>
            <a:off x="7714552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평점등록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B7EE81C-269C-4651-A970-824182200F46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8595868" y="6854483"/>
            <a:ext cx="1203187" cy="84370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723A33-6D20-4D20-8C0A-D048397FACE1}"/>
              </a:ext>
            </a:extLst>
          </p:cNvPr>
          <p:cNvSpPr/>
          <p:nvPr/>
        </p:nvSpPr>
        <p:spPr>
          <a:xfrm>
            <a:off x="11918598" y="5972452"/>
            <a:ext cx="982746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자유</a:t>
            </a:r>
            <a:endParaRPr lang="en-US" altLang="ko-KR" dirty="0"/>
          </a:p>
          <a:p>
            <a:pPr algn="ctr"/>
            <a:r>
              <a:rPr lang="ko-KR" altLang="en-US" dirty="0"/>
              <a:t>게시판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292FD52-7E15-4A07-84F4-69BD1B6F4170}"/>
              </a:ext>
            </a:extLst>
          </p:cNvPr>
          <p:cNvSpPr/>
          <p:nvPr/>
        </p:nvSpPr>
        <p:spPr>
          <a:xfrm>
            <a:off x="10681886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</a:t>
            </a:r>
            <a:endParaRPr lang="en-US" altLang="ko-KR" dirty="0"/>
          </a:p>
          <a:p>
            <a:pPr algn="ctr"/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FDA5700-8C9B-45BA-B4FB-1A30ACA29122}"/>
              </a:ext>
            </a:extLst>
          </p:cNvPr>
          <p:cNvSpPr/>
          <p:nvPr/>
        </p:nvSpPr>
        <p:spPr>
          <a:xfrm>
            <a:off x="14412590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답변작성</a:t>
            </a:r>
            <a:endParaRPr lang="en-US" altLang="ko-KR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649B77-91BF-495A-B2BB-735C13B13B2A}"/>
              </a:ext>
            </a:extLst>
          </p:cNvPr>
          <p:cNvSpPr/>
          <p:nvPr/>
        </p:nvSpPr>
        <p:spPr>
          <a:xfrm>
            <a:off x="13477181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상세보기</a:t>
            </a:r>
            <a:endParaRPr lang="en-US" altLang="ko-KR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B7F31EA-3B9C-4AC6-903E-041B47FBA8DF}"/>
              </a:ext>
            </a:extLst>
          </p:cNvPr>
          <p:cNvSpPr/>
          <p:nvPr/>
        </p:nvSpPr>
        <p:spPr>
          <a:xfrm>
            <a:off x="11615353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수정</a:t>
            </a:r>
            <a:endParaRPr lang="en-US" altLang="ko-KR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EE8BF6-57B8-45CC-A4E7-8325054F8802}"/>
              </a:ext>
            </a:extLst>
          </p:cNvPr>
          <p:cNvSpPr/>
          <p:nvPr/>
        </p:nvSpPr>
        <p:spPr>
          <a:xfrm>
            <a:off x="12543346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삭제</a:t>
            </a:r>
            <a:endParaRPr lang="en-US" altLang="ko-KR" dirty="0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07CC361-8451-4C67-8F60-6E54EDB6C9F3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 rot="5400000">
            <a:off x="11116363" y="6588762"/>
            <a:ext cx="1202032" cy="138518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FC13F72F-2173-4542-AD84-A012B6412408}"/>
              </a:ext>
            </a:extLst>
          </p:cNvPr>
          <p:cNvCxnSpPr>
            <a:cxnSpLocks/>
            <a:stCxn id="63" idx="2"/>
            <a:endCxn id="67" idx="0"/>
          </p:cNvCxnSpPr>
          <p:nvPr/>
        </p:nvCxnSpPr>
        <p:spPr>
          <a:xfrm rot="5400000">
            <a:off x="11583096" y="7055495"/>
            <a:ext cx="1202032" cy="45171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CF41059C-716B-4F0E-A457-8975FF307DC4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 rot="16200000" flipH="1">
            <a:off x="12047092" y="7043216"/>
            <a:ext cx="1202032" cy="47627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41628545-38D3-40AC-8A20-868B709C74F1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 rot="16200000" flipH="1">
            <a:off x="12514010" y="6576299"/>
            <a:ext cx="1202032" cy="141011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6DB7CBC4-5C1B-49A0-A694-58BB40C0E4AC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rot="16200000" flipH="1">
            <a:off x="12981714" y="6108594"/>
            <a:ext cx="1202032" cy="2345519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1C431A3E-506A-471E-BD47-ACA713446458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>
          <a:xfrm rot="16200000" flipH="1">
            <a:off x="7803024" y="1365504"/>
            <a:ext cx="1516699" cy="769719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1EEB5E15-83E4-4DDE-8755-93600C423C3F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>
            <a:off x="7818175" y="6920492"/>
            <a:ext cx="1203187" cy="71168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C54B9F-3344-4276-97A0-697B4B95D208}"/>
              </a:ext>
            </a:extLst>
          </p:cNvPr>
          <p:cNvSpPr/>
          <p:nvPr/>
        </p:nvSpPr>
        <p:spPr>
          <a:xfrm>
            <a:off x="6339561" y="7878105"/>
            <a:ext cx="968738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좋아요</a:t>
            </a:r>
            <a:endParaRPr lang="en-US" altLang="ko-KR" dirty="0"/>
          </a:p>
          <a:p>
            <a:pPr algn="ctr"/>
            <a:r>
              <a:rPr lang="ko-KR" altLang="en-US" dirty="0"/>
              <a:t>클릭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9A7A2B5-3EA7-4751-B741-3110750A8D14}"/>
              </a:ext>
            </a:extLst>
          </p:cNvPr>
          <p:cNvCxnSpPr>
            <a:cxnSpLocks/>
            <a:stCxn id="53" idx="2"/>
            <a:endCxn id="76" idx="0"/>
          </p:cNvCxnSpPr>
          <p:nvPr/>
        </p:nvCxnSpPr>
        <p:spPr>
          <a:xfrm rot="16200000" flipH="1">
            <a:off x="5621249" y="6675423"/>
            <a:ext cx="1188519" cy="12168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4D01863-279B-4C1B-9732-B2D5ED99FBDC}"/>
              </a:ext>
            </a:extLst>
          </p:cNvPr>
          <p:cNvSpPr/>
          <p:nvPr/>
        </p:nvSpPr>
        <p:spPr>
          <a:xfrm>
            <a:off x="9109039" y="7882370"/>
            <a:ext cx="987055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 줄 평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15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79" name="Object 2">
            <a:extLst>
              <a:ext uri="{FF2B5EF4-FFF2-40B4-BE49-F238E27FC236}">
                <a16:creationId xmlns:a16="http://schemas.microsoft.com/office/drawing/2014/main" id="{BA5E6910-97BD-4748-96F6-32BDC790BBD1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3.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작업분할구조도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(WBS)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31021A-BDE2-4210-8FB1-04FDAE8D63CA}"/>
              </a:ext>
            </a:extLst>
          </p:cNvPr>
          <p:cNvSpPr/>
          <p:nvPr/>
        </p:nvSpPr>
        <p:spPr>
          <a:xfrm>
            <a:off x="7308299" y="2213982"/>
            <a:ext cx="16764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</a:t>
            </a:r>
            <a:endParaRPr lang="en-US" altLang="ko-KR" dirty="0"/>
          </a:p>
          <a:p>
            <a:pPr algn="ctr"/>
            <a:r>
              <a:rPr lang="ko-KR" altLang="en-US" dirty="0"/>
              <a:t>로그아웃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CCE5B8-25B2-4DA7-9007-4181BD867B59}"/>
              </a:ext>
            </a:extLst>
          </p:cNvPr>
          <p:cNvSpPr/>
          <p:nvPr/>
        </p:nvSpPr>
        <p:spPr>
          <a:xfrm>
            <a:off x="618520" y="3747867"/>
            <a:ext cx="16764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7C7F77C-923A-40DB-987F-AB2F494E25E9}"/>
              </a:ext>
            </a:extLst>
          </p:cNvPr>
          <p:cNvSpPr/>
          <p:nvPr/>
        </p:nvSpPr>
        <p:spPr>
          <a:xfrm>
            <a:off x="12247469" y="3747867"/>
            <a:ext cx="16764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  <a:endParaRPr lang="en-US" altLang="ko-KR" dirty="0"/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BF9B7D16-8318-4924-A53A-D7AA5794E67A}"/>
              </a:ext>
            </a:extLst>
          </p:cNvPr>
          <p:cNvCxnSpPr>
            <a:cxnSpLocks/>
            <a:stCxn id="80" idx="2"/>
            <a:endCxn id="82" idx="0"/>
          </p:cNvCxnSpPr>
          <p:nvPr/>
        </p:nvCxnSpPr>
        <p:spPr>
          <a:xfrm rot="16200000" flipH="1">
            <a:off x="10203085" y="865282"/>
            <a:ext cx="825999" cy="4939170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3E6D95BA-D181-45B2-83AD-F5D73893D699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 rot="5400000">
            <a:off x="4388611" y="-10022"/>
            <a:ext cx="825999" cy="6689779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7238E5-D29F-4173-9A00-1D143B1DFDB3}"/>
              </a:ext>
            </a:extLst>
          </p:cNvPr>
          <p:cNvSpPr/>
          <p:nvPr/>
        </p:nvSpPr>
        <p:spPr>
          <a:xfrm>
            <a:off x="3893101" y="5963393"/>
            <a:ext cx="68580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회원관리</a:t>
            </a: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89B1F12E-0836-431C-A645-27304EF831C1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>
          <a:xfrm rot="5400000">
            <a:off x="7907015" y="784739"/>
            <a:ext cx="1507640" cy="8849668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9E891F54-0F86-4E2C-8556-F76010D3AE4C}"/>
              </a:ext>
            </a:extLst>
          </p:cNvPr>
          <p:cNvCxnSpPr>
            <a:cxnSpLocks/>
            <a:stCxn id="85" idx="2"/>
            <a:endCxn id="88" idx="0"/>
          </p:cNvCxnSpPr>
          <p:nvPr/>
        </p:nvCxnSpPr>
        <p:spPr>
          <a:xfrm rot="5400000">
            <a:off x="3020431" y="6666801"/>
            <a:ext cx="1211093" cy="1220049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4A0F349-BD57-474F-812D-C0DB61983AC3}"/>
              </a:ext>
            </a:extLst>
          </p:cNvPr>
          <p:cNvSpPr/>
          <p:nvPr/>
        </p:nvSpPr>
        <p:spPr>
          <a:xfrm>
            <a:off x="2673052" y="7882372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회원탈퇴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865022-9AC3-49DF-BFA2-FA9121114AE6}"/>
              </a:ext>
            </a:extLst>
          </p:cNvPr>
          <p:cNvSpPr/>
          <p:nvPr/>
        </p:nvSpPr>
        <p:spPr>
          <a:xfrm>
            <a:off x="4478659" y="7888145"/>
            <a:ext cx="12192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</a:t>
            </a:r>
            <a:endParaRPr lang="en-US" altLang="ko-KR" dirty="0"/>
          </a:p>
          <a:p>
            <a:pPr algn="ctr"/>
            <a:r>
              <a:rPr lang="ko-KR" altLang="en-US" dirty="0"/>
              <a:t>목록보기</a:t>
            </a:r>
            <a:endParaRPr lang="en-US" altLang="ko-KR" dirty="0"/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A4201DC3-C7F6-476B-A7F2-0D6A57FF4E59}"/>
              </a:ext>
            </a:extLst>
          </p:cNvPr>
          <p:cNvCxnSpPr>
            <a:cxnSpLocks/>
            <a:stCxn id="85" idx="2"/>
            <a:endCxn id="89" idx="0"/>
          </p:cNvCxnSpPr>
          <p:nvPr/>
        </p:nvCxnSpPr>
        <p:spPr>
          <a:xfrm rot="16200000" flipH="1">
            <a:off x="4053697" y="6853583"/>
            <a:ext cx="1216866" cy="85225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D6DCA5-4A0D-4930-9185-6B9238FE3E72}"/>
              </a:ext>
            </a:extLst>
          </p:cNvPr>
          <p:cNvSpPr/>
          <p:nvPr/>
        </p:nvSpPr>
        <p:spPr>
          <a:xfrm>
            <a:off x="7663334" y="5963393"/>
            <a:ext cx="997501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</a:t>
            </a:r>
            <a:endParaRPr lang="en-US" altLang="ko-KR" dirty="0"/>
          </a:p>
          <a:p>
            <a:pPr algn="ctr"/>
            <a:r>
              <a:rPr lang="ko-KR" altLang="en-US" dirty="0"/>
              <a:t>게시판</a:t>
            </a: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01D734F7-D660-4290-9A76-4188EF80B239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 rot="5400000">
            <a:off x="6720962" y="6441248"/>
            <a:ext cx="1211093" cy="167115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9EF3AE2-BC55-4211-AD9D-9D4F5E04F139}"/>
              </a:ext>
            </a:extLst>
          </p:cNvPr>
          <p:cNvSpPr/>
          <p:nvPr/>
        </p:nvSpPr>
        <p:spPr>
          <a:xfrm>
            <a:off x="6148030" y="7882372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</a:t>
            </a:r>
            <a:endParaRPr lang="en-US" altLang="ko-KR" dirty="0"/>
          </a:p>
          <a:p>
            <a:pPr algn="ctr"/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B66E5DA-EAAB-4723-96CE-4D5CB7EAFA4F}"/>
              </a:ext>
            </a:extLst>
          </p:cNvPr>
          <p:cNvSpPr/>
          <p:nvPr/>
        </p:nvSpPr>
        <p:spPr>
          <a:xfrm>
            <a:off x="9434227" y="7882369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상세보기</a:t>
            </a:r>
            <a:endParaRPr lang="en-US" altLang="ko-KR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3E3A6D6-9072-4BD7-9248-82A2A47ACFEB}"/>
              </a:ext>
            </a:extLst>
          </p:cNvPr>
          <p:cNvSpPr/>
          <p:nvPr/>
        </p:nvSpPr>
        <p:spPr>
          <a:xfrm>
            <a:off x="7278907" y="7882370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수정</a:t>
            </a:r>
            <a:endParaRPr lang="en-US" altLang="ko-KR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0F28AEE-6FF5-424F-97A3-E3412F79DC3A}"/>
              </a:ext>
            </a:extLst>
          </p:cNvPr>
          <p:cNvSpPr/>
          <p:nvPr/>
        </p:nvSpPr>
        <p:spPr>
          <a:xfrm>
            <a:off x="8307606" y="7882369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글 삭제</a:t>
            </a:r>
            <a:endParaRPr lang="en-US" altLang="ko-KR" dirty="0"/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185B170D-AECC-4F96-9914-D2C746C4895B}"/>
              </a:ext>
            </a:extLst>
          </p:cNvPr>
          <p:cNvCxnSpPr>
            <a:cxnSpLocks/>
            <a:stCxn id="91" idx="2"/>
            <a:endCxn id="96" idx="0"/>
          </p:cNvCxnSpPr>
          <p:nvPr/>
        </p:nvCxnSpPr>
        <p:spPr>
          <a:xfrm rot="16200000" flipH="1">
            <a:off x="7800750" y="7032613"/>
            <a:ext cx="1211090" cy="48842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F8441BF-5E2F-4C93-A857-8DFBB4D6310D}"/>
              </a:ext>
            </a:extLst>
          </p:cNvPr>
          <p:cNvCxnSpPr>
            <a:cxnSpLocks/>
            <a:stCxn id="91" idx="2"/>
            <a:endCxn id="94" idx="0"/>
          </p:cNvCxnSpPr>
          <p:nvPr/>
        </p:nvCxnSpPr>
        <p:spPr>
          <a:xfrm rot="16200000" flipH="1">
            <a:off x="8364061" y="6469303"/>
            <a:ext cx="1211090" cy="161504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7F66A139-3C96-4E25-99F7-5B7D99202D5D}"/>
              </a:ext>
            </a:extLst>
          </p:cNvPr>
          <p:cNvCxnSpPr>
            <a:cxnSpLocks/>
            <a:stCxn id="82" idx="2"/>
            <a:endCxn id="91" idx="0"/>
          </p:cNvCxnSpPr>
          <p:nvPr/>
        </p:nvCxnSpPr>
        <p:spPr>
          <a:xfrm rot="5400000">
            <a:off x="9870057" y="2747781"/>
            <a:ext cx="1507640" cy="492358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34C803B-7303-4938-8A93-091CE192C99A}"/>
              </a:ext>
            </a:extLst>
          </p:cNvPr>
          <p:cNvCxnSpPr>
            <a:cxnSpLocks/>
            <a:stCxn id="91" idx="2"/>
            <a:endCxn id="95" idx="0"/>
          </p:cNvCxnSpPr>
          <p:nvPr/>
        </p:nvCxnSpPr>
        <p:spPr>
          <a:xfrm rot="5400000">
            <a:off x="7286401" y="7006685"/>
            <a:ext cx="1211091" cy="54027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7E87B52-8242-4E2F-AC86-8F698BE129E9}"/>
              </a:ext>
            </a:extLst>
          </p:cNvPr>
          <p:cNvSpPr/>
          <p:nvPr/>
        </p:nvSpPr>
        <p:spPr>
          <a:xfrm>
            <a:off x="12598317" y="5963392"/>
            <a:ext cx="997501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</a:t>
            </a:r>
            <a:endParaRPr lang="en-US" altLang="ko-KR" dirty="0"/>
          </a:p>
          <a:p>
            <a:pPr algn="ctr"/>
            <a:r>
              <a:rPr lang="ko-KR" altLang="en-US" dirty="0"/>
              <a:t>검색</a:t>
            </a:r>
            <a:endParaRPr lang="en-US" altLang="ko-KR" dirty="0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EA8958D5-C34A-4529-AD17-551DD8D68461}"/>
              </a:ext>
            </a:extLst>
          </p:cNvPr>
          <p:cNvCxnSpPr>
            <a:cxnSpLocks/>
            <a:stCxn id="82" idx="2"/>
            <a:endCxn id="101" idx="0"/>
          </p:cNvCxnSpPr>
          <p:nvPr/>
        </p:nvCxnSpPr>
        <p:spPr>
          <a:xfrm>
            <a:off x="13085669" y="4455753"/>
            <a:ext cx="11399" cy="150763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7CE684-1118-4E7F-B3D1-E7E833FB2976}"/>
              </a:ext>
            </a:extLst>
          </p:cNvPr>
          <p:cNvSpPr/>
          <p:nvPr/>
        </p:nvSpPr>
        <p:spPr>
          <a:xfrm>
            <a:off x="11590721" y="7882369"/>
            <a:ext cx="685800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맛집 삭제</a:t>
            </a:r>
            <a:endParaRPr lang="en-US" altLang="ko-KR" dirty="0"/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1EBC353A-A166-43F4-A406-E40D91982A3A}"/>
              </a:ext>
            </a:extLst>
          </p:cNvPr>
          <p:cNvCxnSpPr>
            <a:cxnSpLocks/>
            <a:stCxn id="101" idx="2"/>
            <a:endCxn id="103" idx="0"/>
          </p:cNvCxnSpPr>
          <p:nvPr/>
        </p:nvCxnSpPr>
        <p:spPr>
          <a:xfrm rot="5400000">
            <a:off x="11909800" y="6695100"/>
            <a:ext cx="1211091" cy="1163447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F64CAE-23D1-4840-AE4F-98A12BFAB279}"/>
              </a:ext>
            </a:extLst>
          </p:cNvPr>
          <p:cNvSpPr/>
          <p:nvPr/>
        </p:nvSpPr>
        <p:spPr>
          <a:xfrm>
            <a:off x="13439970" y="7882369"/>
            <a:ext cx="987055" cy="70788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 줄 평 삭제</a:t>
            </a:r>
            <a:endParaRPr lang="en-US" altLang="ko-KR" dirty="0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0958576C-50EB-4253-BDD8-E1AB6838B244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 rot="16200000" flipH="1">
            <a:off x="12909738" y="6858608"/>
            <a:ext cx="1211091" cy="836430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5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F05F4127-C420-4459-BB12-2765CB0A3FEB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4. </a:t>
            </a:r>
            <a:r>
              <a:rPr lang="en-US" altLang="ko-KR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Gantt Chart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를 이용한 일정관리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A507642-5554-45EA-A524-67ABEF666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87" y="1513825"/>
            <a:ext cx="10439400" cy="87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470A8E-8F4F-4B64-AF00-B1E27A74304E}"/>
              </a:ext>
            </a:extLst>
          </p:cNvPr>
          <p:cNvSpPr/>
          <p:nvPr/>
        </p:nvSpPr>
        <p:spPr>
          <a:xfrm>
            <a:off x="16363967" y="-482985"/>
            <a:ext cx="1924033" cy="11251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 rot="5400000">
            <a:off x="12885688" y="4981274"/>
            <a:ext cx="898815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  <a:latin typeface="Gmarket Sans Light" pitchFamily="34" charset="0"/>
              </a:rPr>
              <a:t>MUST - EAT</a:t>
            </a:r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35CE0EE-724C-4AF3-85AC-514065B632DE}"/>
              </a:ext>
            </a:extLst>
          </p:cNvPr>
          <p:cNvSpPr txBox="1"/>
          <p:nvPr/>
        </p:nvSpPr>
        <p:spPr>
          <a:xfrm>
            <a:off x="746650" y="648777"/>
            <a:ext cx="97357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5. </a:t>
            </a:r>
            <a:r>
              <a:rPr lang="ko-KR" altLang="en-US" sz="4000" dirty="0">
                <a:solidFill>
                  <a:schemeClr val="accent6"/>
                </a:solidFill>
                <a:latin typeface="Gmarket Sans Medium" pitchFamily="34" charset="0"/>
                <a:cs typeface="Gmarket Sans Medium" pitchFamily="34" charset="0"/>
              </a:rPr>
              <a:t>요구사항 분석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8D08F1-575D-4A90-B294-B097332EDB2C}"/>
              </a:ext>
            </a:extLst>
          </p:cNvPr>
          <p:cNvSpPr/>
          <p:nvPr/>
        </p:nvSpPr>
        <p:spPr>
          <a:xfrm>
            <a:off x="914400" y="1638300"/>
            <a:ext cx="14325600" cy="7467600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/>
                </a:solidFill>
                <a:latin typeface="+mn-ea"/>
              </a:rPr>
              <a:t>비회원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맛집 검색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 맛집 상세보기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및 한 줄 평 보기와 자유 게시판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공지 게시판 글 상세 보기가 가능하다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ko-KR" altLang="en-US" dirty="0">
              <a:solidFill>
                <a:srgbClr val="464646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/>
                </a:solidFill>
                <a:latin typeface="+mn-ea"/>
              </a:rPr>
              <a:t>회원</a:t>
            </a:r>
            <a:endParaRPr lang="en-US" altLang="ko-KR" dirty="0">
              <a:solidFill>
                <a:schemeClr val="accent6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로그인 후 마이 페이지를 통해 정보 수정과 회원 탈퇴가 가능하다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맛집 등록은 로그인한 회원만 가능하며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자신이 등록한 맛집은 수정 및 삭제가 가능하다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맛집에 대한 상세 내용과 한 줄 평을 볼 수 있으며 평점 또한 매길 수 있다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한 줄 평에 대하여 추천과 비추천을 누를 수 있다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자유 게시판 글 작성과 상세 보기가 가능하며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 답변 작성이 가능하다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게시판 글 검색은 제목으로 검색이 가능하다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/>
                </a:solidFill>
                <a:latin typeface="+mn-ea"/>
              </a:rPr>
              <a:t>관리자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관리자 모드에서는 전반적인 회원 관리가 가능하며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회원 탈퇴 및 회원 목록 보기가 가능하다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공지 게시판 글 작성 및 수정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삭제가 가능하다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다른 회원이 등록한 맛집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 한 줄 평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및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자유게시판 글은 관리자 모드에서도 삭제가 가능하다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697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1657</TotalTime>
  <Words>1010</Words>
  <Application>Microsoft Office PowerPoint</Application>
  <PresentationFormat>사용자 지정</PresentationFormat>
  <Paragraphs>243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?? ??</vt:lpstr>
      <vt:lpstr>Gmarket Sans Bold</vt:lpstr>
      <vt:lpstr>Gmarket Sans Light</vt:lpstr>
      <vt:lpstr>Gmarket Sans Medium</vt:lpstr>
      <vt:lpstr>S-Core Dream 2 ExtraLight</vt:lpstr>
      <vt:lpstr>S-Core Dream 3 Light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훈</cp:lastModifiedBy>
  <cp:revision>126</cp:revision>
  <dcterms:created xsi:type="dcterms:W3CDTF">2023-03-19T20:15:06Z</dcterms:created>
  <dcterms:modified xsi:type="dcterms:W3CDTF">2023-04-02T09:59:54Z</dcterms:modified>
  <cp:version>1000.0000.01</cp:version>
</cp:coreProperties>
</file>